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Lst>
  <p:notesMasterIdLst>
    <p:notesMasterId r:id="rId104"/>
  </p:notesMasterIdLst>
  <p:sldIdLst>
    <p:sldId id="293" r:id="rId6"/>
    <p:sldId id="388" r:id="rId7"/>
    <p:sldId id="277" r:id="rId8"/>
    <p:sldId id="260" r:id="rId9"/>
    <p:sldId id="283" r:id="rId10"/>
    <p:sldId id="304" r:id="rId11"/>
    <p:sldId id="284" r:id="rId12"/>
    <p:sldId id="285" r:id="rId13"/>
    <p:sldId id="383" r:id="rId14"/>
    <p:sldId id="287" r:id="rId15"/>
    <p:sldId id="288" r:id="rId16"/>
    <p:sldId id="318" r:id="rId17"/>
    <p:sldId id="290" r:id="rId18"/>
    <p:sldId id="291" r:id="rId19"/>
    <p:sldId id="292" r:id="rId20"/>
    <p:sldId id="298" r:id="rId21"/>
    <p:sldId id="295" r:id="rId22"/>
    <p:sldId id="296" r:id="rId23"/>
    <p:sldId id="297" r:id="rId24"/>
    <p:sldId id="299" r:id="rId25"/>
    <p:sldId id="300" r:id="rId26"/>
    <p:sldId id="301" r:id="rId27"/>
    <p:sldId id="302" r:id="rId28"/>
    <p:sldId id="305" r:id="rId29"/>
    <p:sldId id="306" r:id="rId30"/>
    <p:sldId id="378" r:id="rId31"/>
    <p:sldId id="308" r:id="rId32"/>
    <p:sldId id="309" r:id="rId33"/>
    <p:sldId id="307" r:id="rId34"/>
    <p:sldId id="311" r:id="rId35"/>
    <p:sldId id="312" r:id="rId36"/>
    <p:sldId id="313" r:id="rId37"/>
    <p:sldId id="389" r:id="rId38"/>
    <p:sldId id="315" r:id="rId39"/>
    <p:sldId id="316" r:id="rId40"/>
    <p:sldId id="317" r:id="rId41"/>
    <p:sldId id="319" r:id="rId42"/>
    <p:sldId id="320" r:id="rId43"/>
    <p:sldId id="321" r:id="rId44"/>
    <p:sldId id="322" r:id="rId45"/>
    <p:sldId id="323" r:id="rId46"/>
    <p:sldId id="324" r:id="rId47"/>
    <p:sldId id="325" r:id="rId48"/>
    <p:sldId id="326" r:id="rId49"/>
    <p:sldId id="327" r:id="rId50"/>
    <p:sldId id="379" r:id="rId51"/>
    <p:sldId id="328" r:id="rId52"/>
    <p:sldId id="330" r:id="rId53"/>
    <p:sldId id="331" r:id="rId54"/>
    <p:sldId id="332" r:id="rId55"/>
    <p:sldId id="333" r:id="rId56"/>
    <p:sldId id="334" r:id="rId57"/>
    <p:sldId id="335" r:id="rId58"/>
    <p:sldId id="337" r:id="rId59"/>
    <p:sldId id="338" r:id="rId60"/>
    <p:sldId id="340" r:id="rId61"/>
    <p:sldId id="380" r:id="rId62"/>
    <p:sldId id="339" r:id="rId63"/>
    <p:sldId id="341" r:id="rId64"/>
    <p:sldId id="342" r:id="rId65"/>
    <p:sldId id="343" r:id="rId66"/>
    <p:sldId id="344" r:id="rId67"/>
    <p:sldId id="345" r:id="rId68"/>
    <p:sldId id="346" r:id="rId69"/>
    <p:sldId id="381" r:id="rId70"/>
    <p:sldId id="347" r:id="rId71"/>
    <p:sldId id="384" r:id="rId72"/>
    <p:sldId id="385" r:id="rId73"/>
    <p:sldId id="386" r:id="rId74"/>
    <p:sldId id="348" r:id="rId75"/>
    <p:sldId id="349" r:id="rId76"/>
    <p:sldId id="350" r:id="rId77"/>
    <p:sldId id="351" r:id="rId78"/>
    <p:sldId id="352" r:id="rId79"/>
    <p:sldId id="353" r:id="rId80"/>
    <p:sldId id="354" r:id="rId81"/>
    <p:sldId id="355" r:id="rId82"/>
    <p:sldId id="360" r:id="rId83"/>
    <p:sldId id="356" r:id="rId84"/>
    <p:sldId id="357" r:id="rId85"/>
    <p:sldId id="358" r:id="rId86"/>
    <p:sldId id="359" r:id="rId87"/>
    <p:sldId id="361" r:id="rId88"/>
    <p:sldId id="363" r:id="rId89"/>
    <p:sldId id="364" r:id="rId90"/>
    <p:sldId id="365" r:id="rId91"/>
    <p:sldId id="366" r:id="rId92"/>
    <p:sldId id="367" r:id="rId93"/>
    <p:sldId id="368" r:id="rId94"/>
    <p:sldId id="369" r:id="rId95"/>
    <p:sldId id="370" r:id="rId96"/>
    <p:sldId id="371" r:id="rId97"/>
    <p:sldId id="372" r:id="rId98"/>
    <p:sldId id="373" r:id="rId99"/>
    <p:sldId id="374" r:id="rId100"/>
    <p:sldId id="375" r:id="rId101"/>
    <p:sldId id="376" r:id="rId102"/>
    <p:sldId id="377"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1" pos="6199" userDrawn="1">
          <p15:clr>
            <a:srgbClr val="A4A3A4"/>
          </p15:clr>
        </p15:guide>
        <p15:guide id="15" orient="horz" pos="1956" userDrawn="1">
          <p15:clr>
            <a:srgbClr val="A4A3A4"/>
          </p15:clr>
        </p15:guide>
        <p15:guide id="16" orient="horz" pos="12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Tunnicliffe" initials="BT" lastIdx="29" clrIdx="0"/>
  <p:cmAuthor id="2" name="Amelia Jones" initials="AJ" lastIdx="42" clrIdx="1">
    <p:extLst>
      <p:ext uri="{19B8F6BF-5375-455C-9EA6-DF929625EA0E}">
        <p15:presenceInfo xmlns:p15="http://schemas.microsoft.com/office/powerpoint/2012/main" userId="S::Amelia@nam.org.uk::999f3e7d-a4c2-4b6a-a31e-d68e11259ef8" providerId="AD"/>
      </p:ext>
    </p:extLst>
  </p:cmAuthor>
  <p:cmAuthor id="3" name="Roger Pebody" initials="RP" lastIdx="16" clrIdx="2">
    <p:extLst>
      <p:ext uri="{19B8F6BF-5375-455C-9EA6-DF929625EA0E}">
        <p15:presenceInfo xmlns:p15="http://schemas.microsoft.com/office/powerpoint/2012/main" userId="S::roger@nam.org.uk::a31f957e-6080-4926-86bf-434e62ad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22A"/>
    <a:srgbClr val="B3B3B3"/>
    <a:srgbClr val="EBF3F6"/>
    <a:srgbClr val="86C7CF"/>
    <a:srgbClr val="00A7AF"/>
    <a:srgbClr val="003D66"/>
    <a:srgbClr val="C9E43E"/>
    <a:srgbClr val="743DA6"/>
    <a:srgbClr val="BF307A"/>
    <a:srgbClr val="868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F95F8-8436-0149-841D-FF1BF0BF8E0D}" v="136" dt="2021-10-18T11:41:07.410"/>
    <p1510:client id="{8695187D-0924-4B68-A1B5-8CBD9AF14F2E}" v="47" dt="2021-10-18T11:46:36.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91" autoAdjust="0"/>
  </p:normalViewPr>
  <p:slideViewPr>
    <p:cSldViewPr snapToGrid="0">
      <p:cViewPr varScale="1">
        <p:scale>
          <a:sx n="93" d="100"/>
          <a:sy n="93" d="100"/>
        </p:scale>
        <p:origin x="1152" y="78"/>
      </p:cViewPr>
      <p:guideLst>
        <p:guide pos="6199"/>
        <p:guide orient="horz" pos="1956"/>
        <p:guide orient="horz" pos="123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lia Jones" userId="999f3e7d-a4c2-4b6a-a31e-d68e11259ef8" providerId="ADAL" clId="{E772A4EF-63C5-40F1-86EE-C3556CFC40F0}"/>
    <pc:docChg chg="undo custSel modSld">
      <pc:chgData name="Amelia Jones" userId="999f3e7d-a4c2-4b6a-a31e-d68e11259ef8" providerId="ADAL" clId="{E772A4EF-63C5-40F1-86EE-C3556CFC40F0}" dt="2021-10-12T15:03:47.140" v="75" actId="1076"/>
      <pc:docMkLst>
        <pc:docMk/>
      </pc:docMkLst>
      <pc:sldChg chg="addCm modCm">
        <pc:chgData name="Amelia Jones" userId="999f3e7d-a4c2-4b6a-a31e-d68e11259ef8" providerId="ADAL" clId="{E772A4EF-63C5-40F1-86EE-C3556CFC40F0}" dt="2021-10-12T13:12:26.710" v="3"/>
        <pc:sldMkLst>
          <pc:docMk/>
          <pc:sldMk cId="1693296555" sldId="305"/>
        </pc:sldMkLst>
      </pc:sldChg>
      <pc:sldChg chg="modSp mod">
        <pc:chgData name="Amelia Jones" userId="999f3e7d-a4c2-4b6a-a31e-d68e11259ef8" providerId="ADAL" clId="{E772A4EF-63C5-40F1-86EE-C3556CFC40F0}" dt="2021-10-12T13:13:45.750" v="5" actId="1076"/>
        <pc:sldMkLst>
          <pc:docMk/>
          <pc:sldMk cId="3962136260" sldId="309"/>
        </pc:sldMkLst>
        <pc:spChg chg="mod">
          <ac:chgData name="Amelia Jones" userId="999f3e7d-a4c2-4b6a-a31e-d68e11259ef8" providerId="ADAL" clId="{E772A4EF-63C5-40F1-86EE-C3556CFC40F0}" dt="2021-10-12T13:13:45.750" v="5" actId="1076"/>
          <ac:spMkLst>
            <pc:docMk/>
            <pc:sldMk cId="3962136260" sldId="309"/>
            <ac:spMk id="2" creationId="{816D7BE0-8E99-5941-BE85-C304B9362028}"/>
          </ac:spMkLst>
        </pc:spChg>
      </pc:sldChg>
      <pc:sldChg chg="modSp mod">
        <pc:chgData name="Amelia Jones" userId="999f3e7d-a4c2-4b6a-a31e-d68e11259ef8" providerId="ADAL" clId="{E772A4EF-63C5-40F1-86EE-C3556CFC40F0}" dt="2021-10-12T13:14:55.267" v="8" actId="108"/>
        <pc:sldMkLst>
          <pc:docMk/>
          <pc:sldMk cId="681795208" sldId="317"/>
        </pc:sldMkLst>
        <pc:spChg chg="mod">
          <ac:chgData name="Amelia Jones" userId="999f3e7d-a4c2-4b6a-a31e-d68e11259ef8" providerId="ADAL" clId="{E772A4EF-63C5-40F1-86EE-C3556CFC40F0}" dt="2021-10-12T13:14:55.267" v="8" actId="108"/>
          <ac:spMkLst>
            <pc:docMk/>
            <pc:sldMk cId="681795208" sldId="317"/>
            <ac:spMk id="10" creationId="{616E749B-6EAA-F444-BE14-A7F3F636522D}"/>
          </ac:spMkLst>
        </pc:spChg>
      </pc:sldChg>
      <pc:sldChg chg="modSp mod">
        <pc:chgData name="Amelia Jones" userId="999f3e7d-a4c2-4b6a-a31e-d68e11259ef8" providerId="ADAL" clId="{E772A4EF-63C5-40F1-86EE-C3556CFC40F0}" dt="2021-10-12T14:59:54.359" v="51" actId="14100"/>
        <pc:sldMkLst>
          <pc:docMk/>
          <pc:sldMk cId="1922945243" sldId="320"/>
        </pc:sldMkLst>
        <pc:spChg chg="mod">
          <ac:chgData name="Amelia Jones" userId="999f3e7d-a4c2-4b6a-a31e-d68e11259ef8" providerId="ADAL" clId="{E772A4EF-63C5-40F1-86EE-C3556CFC40F0}" dt="2021-10-12T14:59:54.359" v="51" actId="14100"/>
          <ac:spMkLst>
            <pc:docMk/>
            <pc:sldMk cId="1922945243" sldId="320"/>
            <ac:spMk id="13" creationId="{A4FA5E42-B4A8-384C-B8B9-E6F1C656B1CA}"/>
          </ac:spMkLst>
        </pc:spChg>
      </pc:sldChg>
      <pc:sldChg chg="modSp mod">
        <pc:chgData name="Amelia Jones" userId="999f3e7d-a4c2-4b6a-a31e-d68e11259ef8" providerId="ADAL" clId="{E772A4EF-63C5-40F1-86EE-C3556CFC40F0}" dt="2021-10-12T15:00:33.721" v="54" actId="1076"/>
        <pc:sldMkLst>
          <pc:docMk/>
          <pc:sldMk cId="3347148721" sldId="324"/>
        </pc:sldMkLst>
        <pc:spChg chg="mod">
          <ac:chgData name="Amelia Jones" userId="999f3e7d-a4c2-4b6a-a31e-d68e11259ef8" providerId="ADAL" clId="{E772A4EF-63C5-40F1-86EE-C3556CFC40F0}" dt="2021-10-12T15:00:33.721" v="54" actId="1076"/>
          <ac:spMkLst>
            <pc:docMk/>
            <pc:sldMk cId="3347148721" sldId="324"/>
            <ac:spMk id="12" creationId="{F1BF0C51-CE2C-1746-B61F-D3CD4AC6503F}"/>
          </ac:spMkLst>
        </pc:spChg>
      </pc:sldChg>
      <pc:sldChg chg="addCm modCm">
        <pc:chgData name="Amelia Jones" userId="999f3e7d-a4c2-4b6a-a31e-d68e11259ef8" providerId="ADAL" clId="{E772A4EF-63C5-40F1-86EE-C3556CFC40F0}" dt="2021-10-12T13:15:37.850" v="11"/>
        <pc:sldMkLst>
          <pc:docMk/>
          <pc:sldMk cId="4276554984" sldId="326"/>
        </pc:sldMkLst>
      </pc:sldChg>
      <pc:sldChg chg="modSp mod">
        <pc:chgData name="Amelia Jones" userId="999f3e7d-a4c2-4b6a-a31e-d68e11259ef8" providerId="ADAL" clId="{E772A4EF-63C5-40F1-86EE-C3556CFC40F0}" dt="2021-10-12T15:01:05.633" v="59" actId="1076"/>
        <pc:sldMkLst>
          <pc:docMk/>
          <pc:sldMk cId="1271287760" sldId="328"/>
        </pc:sldMkLst>
        <pc:spChg chg="mod">
          <ac:chgData name="Amelia Jones" userId="999f3e7d-a4c2-4b6a-a31e-d68e11259ef8" providerId="ADAL" clId="{E772A4EF-63C5-40F1-86EE-C3556CFC40F0}" dt="2021-10-12T15:01:05.633" v="59" actId="1076"/>
          <ac:spMkLst>
            <pc:docMk/>
            <pc:sldMk cId="1271287760" sldId="328"/>
            <ac:spMk id="31" creationId="{5553CE83-89BC-CA4B-AABB-514291A5AE76}"/>
          </ac:spMkLst>
        </pc:spChg>
      </pc:sldChg>
      <pc:sldChg chg="addCm modCm">
        <pc:chgData name="Amelia Jones" userId="999f3e7d-a4c2-4b6a-a31e-d68e11259ef8" providerId="ADAL" clId="{E772A4EF-63C5-40F1-86EE-C3556CFC40F0}" dt="2021-10-12T13:17:14.659" v="16"/>
        <pc:sldMkLst>
          <pc:docMk/>
          <pc:sldMk cId="735422415" sldId="332"/>
        </pc:sldMkLst>
      </pc:sldChg>
      <pc:sldChg chg="modSp mod addCm modCm">
        <pc:chgData name="Amelia Jones" userId="999f3e7d-a4c2-4b6a-a31e-d68e11259ef8" providerId="ADAL" clId="{E772A4EF-63C5-40F1-86EE-C3556CFC40F0}" dt="2021-10-12T15:01:22.436" v="60" actId="1076"/>
        <pc:sldMkLst>
          <pc:docMk/>
          <pc:sldMk cId="850410091" sldId="333"/>
        </pc:sldMkLst>
        <pc:spChg chg="mod">
          <ac:chgData name="Amelia Jones" userId="999f3e7d-a4c2-4b6a-a31e-d68e11259ef8" providerId="ADAL" clId="{E772A4EF-63C5-40F1-86EE-C3556CFC40F0}" dt="2021-10-12T15:01:22.436" v="60" actId="1076"/>
          <ac:spMkLst>
            <pc:docMk/>
            <pc:sldMk cId="850410091" sldId="333"/>
            <ac:spMk id="10" creationId="{974255F7-CF8F-CC4D-8266-92077125A8B0}"/>
          </ac:spMkLst>
        </pc:spChg>
      </pc:sldChg>
      <pc:sldChg chg="modSp mod">
        <pc:chgData name="Amelia Jones" userId="999f3e7d-a4c2-4b6a-a31e-d68e11259ef8" providerId="ADAL" clId="{E772A4EF-63C5-40F1-86EE-C3556CFC40F0}" dt="2021-10-12T15:01:37.168" v="62" actId="1076"/>
        <pc:sldMkLst>
          <pc:docMk/>
          <pc:sldMk cId="1917851172" sldId="335"/>
        </pc:sldMkLst>
        <pc:spChg chg="mod">
          <ac:chgData name="Amelia Jones" userId="999f3e7d-a4c2-4b6a-a31e-d68e11259ef8" providerId="ADAL" clId="{E772A4EF-63C5-40F1-86EE-C3556CFC40F0}" dt="2021-10-12T15:01:37.168" v="62" actId="1076"/>
          <ac:spMkLst>
            <pc:docMk/>
            <pc:sldMk cId="1917851172" sldId="335"/>
            <ac:spMk id="13" creationId="{6978D4CF-6BFB-6049-8C55-BB9A5CC0D230}"/>
          </ac:spMkLst>
        </pc:spChg>
        <pc:picChg chg="mod">
          <ac:chgData name="Amelia Jones" userId="999f3e7d-a4c2-4b6a-a31e-d68e11259ef8" providerId="ADAL" clId="{E772A4EF-63C5-40F1-86EE-C3556CFC40F0}" dt="2021-10-12T13:17:50.625" v="21" actId="1076"/>
          <ac:picMkLst>
            <pc:docMk/>
            <pc:sldMk cId="1917851172" sldId="335"/>
            <ac:picMk id="3" creationId="{75380FD5-E9A5-4E31-BBEF-FEF55FE2E399}"/>
          </ac:picMkLst>
        </pc:picChg>
      </pc:sldChg>
      <pc:sldChg chg="modSp mod">
        <pc:chgData name="Amelia Jones" userId="999f3e7d-a4c2-4b6a-a31e-d68e11259ef8" providerId="ADAL" clId="{E772A4EF-63C5-40F1-86EE-C3556CFC40F0}" dt="2021-10-12T13:19:15.769" v="31" actId="20577"/>
        <pc:sldMkLst>
          <pc:docMk/>
          <pc:sldMk cId="1082798397" sldId="339"/>
        </pc:sldMkLst>
        <pc:spChg chg="mod">
          <ac:chgData name="Amelia Jones" userId="999f3e7d-a4c2-4b6a-a31e-d68e11259ef8" providerId="ADAL" clId="{E772A4EF-63C5-40F1-86EE-C3556CFC40F0}" dt="2021-10-12T13:19:15.769" v="31" actId="20577"/>
          <ac:spMkLst>
            <pc:docMk/>
            <pc:sldMk cId="1082798397" sldId="339"/>
            <ac:spMk id="14" creationId="{54691C45-CDBA-8646-9C26-FFE076BDF136}"/>
          </ac:spMkLst>
        </pc:spChg>
      </pc:sldChg>
      <pc:sldChg chg="modSp mod">
        <pc:chgData name="Amelia Jones" userId="999f3e7d-a4c2-4b6a-a31e-d68e11259ef8" providerId="ADAL" clId="{E772A4EF-63C5-40F1-86EE-C3556CFC40F0}" dt="2021-10-12T13:19:31.039" v="32" actId="1076"/>
        <pc:sldMkLst>
          <pc:docMk/>
          <pc:sldMk cId="3355467317" sldId="341"/>
        </pc:sldMkLst>
        <pc:spChg chg="mod">
          <ac:chgData name="Amelia Jones" userId="999f3e7d-a4c2-4b6a-a31e-d68e11259ef8" providerId="ADAL" clId="{E772A4EF-63C5-40F1-86EE-C3556CFC40F0}" dt="2021-10-12T13:19:31.039" v="32" actId="1076"/>
          <ac:spMkLst>
            <pc:docMk/>
            <pc:sldMk cId="3355467317" sldId="341"/>
            <ac:spMk id="2" creationId="{9A3BE353-9296-C549-94C9-B150587F50B3}"/>
          </ac:spMkLst>
        </pc:spChg>
      </pc:sldChg>
      <pc:sldChg chg="modSp mod">
        <pc:chgData name="Amelia Jones" userId="999f3e7d-a4c2-4b6a-a31e-d68e11259ef8" providerId="ADAL" clId="{E772A4EF-63C5-40F1-86EE-C3556CFC40F0}" dt="2021-10-12T13:20:16.677" v="35" actId="14100"/>
        <pc:sldMkLst>
          <pc:docMk/>
          <pc:sldMk cId="664801583" sldId="343"/>
        </pc:sldMkLst>
        <pc:spChg chg="mod">
          <ac:chgData name="Amelia Jones" userId="999f3e7d-a4c2-4b6a-a31e-d68e11259ef8" providerId="ADAL" clId="{E772A4EF-63C5-40F1-86EE-C3556CFC40F0}" dt="2021-10-12T13:20:16.677" v="35" actId="14100"/>
          <ac:spMkLst>
            <pc:docMk/>
            <pc:sldMk cId="664801583" sldId="343"/>
            <ac:spMk id="12" creationId="{F1BF0C51-CE2C-1746-B61F-D3CD4AC6503F}"/>
          </ac:spMkLst>
        </pc:spChg>
      </pc:sldChg>
      <pc:sldChg chg="addCm modCm">
        <pc:chgData name="Amelia Jones" userId="999f3e7d-a4c2-4b6a-a31e-d68e11259ef8" providerId="ADAL" clId="{E772A4EF-63C5-40F1-86EE-C3556CFC40F0}" dt="2021-10-12T13:20:33.287" v="38"/>
        <pc:sldMkLst>
          <pc:docMk/>
          <pc:sldMk cId="918728530" sldId="344"/>
        </pc:sldMkLst>
      </pc:sldChg>
      <pc:sldChg chg="modSp mod">
        <pc:chgData name="Amelia Jones" userId="999f3e7d-a4c2-4b6a-a31e-d68e11259ef8" providerId="ADAL" clId="{E772A4EF-63C5-40F1-86EE-C3556CFC40F0}" dt="2021-10-12T13:21:25.219" v="40" actId="20577"/>
        <pc:sldMkLst>
          <pc:docMk/>
          <pc:sldMk cId="2090053938" sldId="354"/>
        </pc:sldMkLst>
        <pc:spChg chg="mod">
          <ac:chgData name="Amelia Jones" userId="999f3e7d-a4c2-4b6a-a31e-d68e11259ef8" providerId="ADAL" clId="{E772A4EF-63C5-40F1-86EE-C3556CFC40F0}" dt="2021-10-12T13:21:25.219" v="40" actId="20577"/>
          <ac:spMkLst>
            <pc:docMk/>
            <pc:sldMk cId="2090053938" sldId="354"/>
            <ac:spMk id="6" creationId="{FCE6B340-6396-DB4F-BE29-64E3B5A00510}"/>
          </ac:spMkLst>
        </pc:spChg>
      </pc:sldChg>
      <pc:sldChg chg="modSp mod">
        <pc:chgData name="Amelia Jones" userId="999f3e7d-a4c2-4b6a-a31e-d68e11259ef8" providerId="ADAL" clId="{E772A4EF-63C5-40F1-86EE-C3556CFC40F0}" dt="2021-10-12T15:02:29.057" v="64" actId="14100"/>
        <pc:sldMkLst>
          <pc:docMk/>
          <pc:sldMk cId="1441483049" sldId="361"/>
        </pc:sldMkLst>
        <pc:spChg chg="mod">
          <ac:chgData name="Amelia Jones" userId="999f3e7d-a4c2-4b6a-a31e-d68e11259ef8" providerId="ADAL" clId="{E772A4EF-63C5-40F1-86EE-C3556CFC40F0}" dt="2021-10-12T15:02:29.057" v="64" actId="14100"/>
          <ac:spMkLst>
            <pc:docMk/>
            <pc:sldMk cId="1441483049" sldId="361"/>
            <ac:spMk id="12" creationId="{F1BF0C51-CE2C-1746-B61F-D3CD4AC6503F}"/>
          </ac:spMkLst>
        </pc:spChg>
      </pc:sldChg>
      <pc:sldChg chg="addCm modCm">
        <pc:chgData name="Amelia Jones" userId="999f3e7d-a4c2-4b6a-a31e-d68e11259ef8" providerId="ADAL" clId="{E772A4EF-63C5-40F1-86EE-C3556CFC40F0}" dt="2021-10-12T13:21:50.799" v="43"/>
        <pc:sldMkLst>
          <pc:docMk/>
          <pc:sldMk cId="693382057" sldId="363"/>
        </pc:sldMkLst>
      </pc:sldChg>
      <pc:sldChg chg="modSp mod">
        <pc:chgData name="Amelia Jones" userId="999f3e7d-a4c2-4b6a-a31e-d68e11259ef8" providerId="ADAL" clId="{E772A4EF-63C5-40F1-86EE-C3556CFC40F0}" dt="2021-10-12T13:22:15.138" v="45" actId="1076"/>
        <pc:sldMkLst>
          <pc:docMk/>
          <pc:sldMk cId="3846908538" sldId="367"/>
        </pc:sldMkLst>
        <pc:picChg chg="mod">
          <ac:chgData name="Amelia Jones" userId="999f3e7d-a4c2-4b6a-a31e-d68e11259ef8" providerId="ADAL" clId="{E772A4EF-63C5-40F1-86EE-C3556CFC40F0}" dt="2021-10-12T13:22:15.138" v="45" actId="1076"/>
          <ac:picMkLst>
            <pc:docMk/>
            <pc:sldMk cId="3846908538" sldId="367"/>
            <ac:picMk id="3" creationId="{7FF81C69-D11E-8C4E-BB6B-6C238FACF458}"/>
          </ac:picMkLst>
        </pc:picChg>
      </pc:sldChg>
      <pc:sldChg chg="modSp mod">
        <pc:chgData name="Amelia Jones" userId="999f3e7d-a4c2-4b6a-a31e-d68e11259ef8" providerId="ADAL" clId="{E772A4EF-63C5-40F1-86EE-C3556CFC40F0}" dt="2021-10-12T15:02:52.470" v="65" actId="1076"/>
        <pc:sldMkLst>
          <pc:docMk/>
          <pc:sldMk cId="2205483255" sldId="375"/>
        </pc:sldMkLst>
        <pc:spChg chg="mod">
          <ac:chgData name="Amelia Jones" userId="999f3e7d-a4c2-4b6a-a31e-d68e11259ef8" providerId="ADAL" clId="{E772A4EF-63C5-40F1-86EE-C3556CFC40F0}" dt="2021-10-12T15:02:52.470" v="65" actId="1076"/>
          <ac:spMkLst>
            <pc:docMk/>
            <pc:sldMk cId="2205483255" sldId="375"/>
            <ac:spMk id="13" creationId="{C48AEE97-FC94-9344-B9C7-6F6BD98B0DAB}"/>
          </ac:spMkLst>
        </pc:spChg>
      </pc:sldChg>
      <pc:sldChg chg="modSp mod">
        <pc:chgData name="Amelia Jones" userId="999f3e7d-a4c2-4b6a-a31e-d68e11259ef8" providerId="ADAL" clId="{E772A4EF-63C5-40F1-86EE-C3556CFC40F0}" dt="2021-10-12T15:03:47.140" v="75" actId="1076"/>
        <pc:sldMkLst>
          <pc:docMk/>
          <pc:sldMk cId="2223040366" sldId="376"/>
        </pc:sldMkLst>
        <pc:spChg chg="mod">
          <ac:chgData name="Amelia Jones" userId="999f3e7d-a4c2-4b6a-a31e-d68e11259ef8" providerId="ADAL" clId="{E772A4EF-63C5-40F1-86EE-C3556CFC40F0}" dt="2021-10-12T15:03:29.682" v="71" actId="14100"/>
          <ac:spMkLst>
            <pc:docMk/>
            <pc:sldMk cId="2223040366" sldId="376"/>
            <ac:spMk id="17" creationId="{7DDEF678-FAFB-5446-9DEC-1790690C1C6A}"/>
          </ac:spMkLst>
        </pc:spChg>
        <pc:spChg chg="mod">
          <ac:chgData name="Amelia Jones" userId="999f3e7d-a4c2-4b6a-a31e-d68e11259ef8" providerId="ADAL" clId="{E772A4EF-63C5-40F1-86EE-C3556CFC40F0}" dt="2021-10-12T15:03:47.140" v="75" actId="1076"/>
          <ac:spMkLst>
            <pc:docMk/>
            <pc:sldMk cId="2223040366" sldId="376"/>
            <ac:spMk id="18" creationId="{2EA9EDF6-E34C-444E-A27C-A85DBAA31C43}"/>
          </ac:spMkLst>
        </pc:spChg>
        <pc:spChg chg="mod">
          <ac:chgData name="Amelia Jones" userId="999f3e7d-a4c2-4b6a-a31e-d68e11259ef8" providerId="ADAL" clId="{E772A4EF-63C5-40F1-86EE-C3556CFC40F0}" dt="2021-10-12T15:03:37.315" v="74" actId="1076"/>
          <ac:spMkLst>
            <pc:docMk/>
            <pc:sldMk cId="2223040366" sldId="376"/>
            <ac:spMk id="20" creationId="{37A824A3-0700-284F-A8CD-0D2DDDC5F0EE}"/>
          </ac:spMkLst>
        </pc:spChg>
      </pc:sldChg>
      <pc:sldChg chg="addCm modCm">
        <pc:chgData name="Amelia Jones" userId="999f3e7d-a4c2-4b6a-a31e-d68e11259ef8" providerId="ADAL" clId="{E772A4EF-63C5-40F1-86EE-C3556CFC40F0}" dt="2021-10-12T13:22:54.764" v="48"/>
        <pc:sldMkLst>
          <pc:docMk/>
          <pc:sldMk cId="2604215602" sldId="377"/>
        </pc:sldMkLst>
      </pc:sldChg>
      <pc:sldChg chg="modSp mod">
        <pc:chgData name="Amelia Jones" userId="999f3e7d-a4c2-4b6a-a31e-d68e11259ef8" providerId="ADAL" clId="{E772A4EF-63C5-40F1-86EE-C3556CFC40F0}" dt="2021-10-12T13:18:38.094" v="27" actId="1076"/>
        <pc:sldMkLst>
          <pc:docMk/>
          <pc:sldMk cId="3283873835" sldId="379"/>
        </pc:sldMkLst>
        <pc:spChg chg="mod">
          <ac:chgData name="Amelia Jones" userId="999f3e7d-a4c2-4b6a-a31e-d68e11259ef8" providerId="ADAL" clId="{E772A4EF-63C5-40F1-86EE-C3556CFC40F0}" dt="2021-10-12T13:18:38.094" v="27" actId="1076"/>
          <ac:spMkLst>
            <pc:docMk/>
            <pc:sldMk cId="3283873835" sldId="379"/>
            <ac:spMk id="3" creationId="{22F6ED4D-137D-7B49-B031-5EA0D3B4F8A9}"/>
          </ac:spMkLst>
        </pc:spChg>
        <pc:picChg chg="mod">
          <ac:chgData name="Amelia Jones" userId="999f3e7d-a4c2-4b6a-a31e-d68e11259ef8" providerId="ADAL" clId="{E772A4EF-63C5-40F1-86EE-C3556CFC40F0}" dt="2021-10-12T13:18:14.820" v="24" actId="1076"/>
          <ac:picMkLst>
            <pc:docMk/>
            <pc:sldMk cId="3283873835" sldId="379"/>
            <ac:picMk id="6" creationId="{301C8647-99CE-844E-9F5E-AEE97A938889}"/>
          </ac:picMkLst>
        </pc:picChg>
      </pc:sldChg>
      <pc:sldChg chg="modSp mod">
        <pc:chgData name="Amelia Jones" userId="999f3e7d-a4c2-4b6a-a31e-d68e11259ef8" providerId="ADAL" clId="{E772A4EF-63C5-40F1-86EE-C3556CFC40F0}" dt="2021-10-12T13:20:56.584" v="39" actId="20577"/>
        <pc:sldMkLst>
          <pc:docMk/>
          <pc:sldMk cId="630770490" sldId="386"/>
        </pc:sldMkLst>
        <pc:spChg chg="mod">
          <ac:chgData name="Amelia Jones" userId="999f3e7d-a4c2-4b6a-a31e-d68e11259ef8" providerId="ADAL" clId="{E772A4EF-63C5-40F1-86EE-C3556CFC40F0}" dt="2021-10-12T13:20:56.584" v="39" actId="20577"/>
          <ac:spMkLst>
            <pc:docMk/>
            <pc:sldMk cId="630770490" sldId="386"/>
            <ac:spMk id="2" creationId="{19F43FDF-8D8A-9D4C-A0FC-029CEF4BBC70}"/>
          </ac:spMkLst>
        </pc:spChg>
      </pc:sldChg>
    </pc:docChg>
  </pc:docChgLst>
  <pc:docChgLst>
    <pc:chgData name="Beth Tunnicliffe" userId="14cce123-5952-483d-bb24-70e806f559f9" providerId="ADAL" clId="{0DFF95F8-8436-0149-841D-FF1BF0BF8E0D}"/>
    <pc:docChg chg="undo redo custSel addSld delSld modSld modMainMaster">
      <pc:chgData name="Beth Tunnicliffe" userId="14cce123-5952-483d-bb24-70e806f559f9" providerId="ADAL" clId="{0DFF95F8-8436-0149-841D-FF1BF0BF8E0D}" dt="2021-10-18T11:41:07.410" v="1060"/>
      <pc:docMkLst>
        <pc:docMk/>
      </pc:docMkLst>
      <pc:sldChg chg="addSp delSp modSp mod">
        <pc:chgData name="Beth Tunnicliffe" userId="14cce123-5952-483d-bb24-70e806f559f9" providerId="ADAL" clId="{0DFF95F8-8436-0149-841D-FF1BF0BF8E0D}" dt="2021-10-13T14:34:29.072" v="275" actId="732"/>
        <pc:sldMkLst>
          <pc:docMk/>
          <pc:sldMk cId="312442594" sldId="260"/>
        </pc:sldMkLst>
        <pc:picChg chg="add del mod modCrop">
          <ac:chgData name="Beth Tunnicliffe" userId="14cce123-5952-483d-bb24-70e806f559f9" providerId="ADAL" clId="{0DFF95F8-8436-0149-841D-FF1BF0BF8E0D}" dt="2021-10-13T14:34:29.072" v="275" actId="732"/>
          <ac:picMkLst>
            <pc:docMk/>
            <pc:sldMk cId="312442594" sldId="260"/>
            <ac:picMk id="5" creationId="{EA438954-C4DA-2349-9820-D58A9CF440CE}"/>
          </ac:picMkLst>
        </pc:picChg>
        <pc:picChg chg="add del mod">
          <ac:chgData name="Beth Tunnicliffe" userId="14cce123-5952-483d-bb24-70e806f559f9" providerId="ADAL" clId="{0DFF95F8-8436-0149-841D-FF1BF0BF8E0D}" dt="2021-10-13T14:12:47.654" v="45" actId="21"/>
          <ac:picMkLst>
            <pc:docMk/>
            <pc:sldMk cId="312442594" sldId="260"/>
            <ac:picMk id="8" creationId="{7C53FABA-4123-2F4F-A32F-08B3C7A04723}"/>
          </ac:picMkLst>
        </pc:picChg>
        <pc:picChg chg="add del mod">
          <ac:chgData name="Beth Tunnicliffe" userId="14cce123-5952-483d-bb24-70e806f559f9" providerId="ADAL" clId="{0DFF95F8-8436-0149-841D-FF1BF0BF8E0D}" dt="2021-10-13T14:12:04.543" v="43" actId="478"/>
          <ac:picMkLst>
            <pc:docMk/>
            <pc:sldMk cId="312442594" sldId="260"/>
            <ac:picMk id="19" creationId="{5EC3B9A6-E7BE-694B-9D5B-364868920846}"/>
          </ac:picMkLst>
        </pc:picChg>
        <pc:picChg chg="del">
          <ac:chgData name="Beth Tunnicliffe" userId="14cce123-5952-483d-bb24-70e806f559f9" providerId="ADAL" clId="{0DFF95F8-8436-0149-841D-FF1BF0BF8E0D}" dt="2021-10-13T14:10:05.426" v="28" actId="478"/>
          <ac:picMkLst>
            <pc:docMk/>
            <pc:sldMk cId="312442594" sldId="260"/>
            <ac:picMk id="20" creationId="{434ECD12-E629-D94F-BA17-846FBEE5E67D}"/>
          </ac:picMkLst>
        </pc:picChg>
      </pc:sldChg>
      <pc:sldChg chg="addSp delSp modSp mod delAnim modAnim addCm">
        <pc:chgData name="Beth Tunnicliffe" userId="14cce123-5952-483d-bb24-70e806f559f9" providerId="ADAL" clId="{0DFF95F8-8436-0149-841D-FF1BF0BF8E0D}" dt="2021-10-18T10:45:14.731" v="998" actId="20577"/>
        <pc:sldMkLst>
          <pc:docMk/>
          <pc:sldMk cId="2524064953" sldId="277"/>
        </pc:sldMkLst>
        <pc:spChg chg="add mod">
          <ac:chgData name="Beth Tunnicliffe" userId="14cce123-5952-483d-bb24-70e806f559f9" providerId="ADAL" clId="{0DFF95F8-8436-0149-841D-FF1BF0BF8E0D}" dt="2021-10-13T14:54:11.629" v="379"/>
          <ac:spMkLst>
            <pc:docMk/>
            <pc:sldMk cId="2524064953" sldId="277"/>
            <ac:spMk id="2" creationId="{B5DD86A7-8674-4544-A323-F739120A191A}"/>
          </ac:spMkLst>
        </pc:spChg>
        <pc:spChg chg="add mod">
          <ac:chgData name="Beth Tunnicliffe" userId="14cce123-5952-483d-bb24-70e806f559f9" providerId="ADAL" clId="{0DFF95F8-8436-0149-841D-FF1BF0BF8E0D}" dt="2021-10-13T14:54:21.889" v="380"/>
          <ac:spMkLst>
            <pc:docMk/>
            <pc:sldMk cId="2524064953" sldId="277"/>
            <ac:spMk id="3" creationId="{77B31BDE-4A8E-4D48-9DCE-5B4AD5C8DE15}"/>
          </ac:spMkLst>
        </pc:spChg>
        <pc:spChg chg="add mod">
          <ac:chgData name="Beth Tunnicliffe" userId="14cce123-5952-483d-bb24-70e806f559f9" providerId="ADAL" clId="{0DFF95F8-8436-0149-841D-FF1BF0BF8E0D}" dt="2021-10-13T14:58:09.003" v="384"/>
          <ac:spMkLst>
            <pc:docMk/>
            <pc:sldMk cId="2524064953" sldId="277"/>
            <ac:spMk id="10" creationId="{656163EF-FE95-B243-8F74-2D5D1991231C}"/>
          </ac:spMkLst>
        </pc:spChg>
        <pc:spChg chg="add mod">
          <ac:chgData name="Beth Tunnicliffe" userId="14cce123-5952-483d-bb24-70e806f559f9" providerId="ADAL" clId="{0DFF95F8-8436-0149-841D-FF1BF0BF8E0D}" dt="2021-10-13T14:57:48.550" v="382"/>
          <ac:spMkLst>
            <pc:docMk/>
            <pc:sldMk cId="2524064953" sldId="277"/>
            <ac:spMk id="11" creationId="{B0EA3D94-F011-BD41-B066-6DEBBC26D934}"/>
          </ac:spMkLst>
        </pc:spChg>
        <pc:spChg chg="mod">
          <ac:chgData name="Beth Tunnicliffe" userId="14cce123-5952-483d-bb24-70e806f559f9" providerId="ADAL" clId="{0DFF95F8-8436-0149-841D-FF1BF0BF8E0D}" dt="2021-10-18T10:45:14.731" v="998" actId="20577"/>
          <ac:spMkLst>
            <pc:docMk/>
            <pc:sldMk cId="2524064953" sldId="277"/>
            <ac:spMk id="12" creationId="{C155FB7F-A175-FC42-844F-969B82C07F70}"/>
          </ac:spMkLst>
        </pc:spChg>
        <pc:spChg chg="add mod">
          <ac:chgData name="Beth Tunnicliffe" userId="14cce123-5952-483d-bb24-70e806f559f9" providerId="ADAL" clId="{0DFF95F8-8436-0149-841D-FF1BF0BF8E0D}" dt="2021-10-13T14:57:59.306" v="383"/>
          <ac:spMkLst>
            <pc:docMk/>
            <pc:sldMk cId="2524064953" sldId="277"/>
            <ac:spMk id="14" creationId="{12098CFD-2D29-B04A-9B30-02638A98E7CD}"/>
          </ac:spMkLst>
        </pc:spChg>
        <pc:spChg chg="add del mod">
          <ac:chgData name="Beth Tunnicliffe" userId="14cce123-5952-483d-bb24-70e806f559f9" providerId="ADAL" clId="{0DFF95F8-8436-0149-841D-FF1BF0BF8E0D}" dt="2021-10-13T15:22:08.166" v="552" actId="478"/>
          <ac:spMkLst>
            <pc:docMk/>
            <pc:sldMk cId="2524064953" sldId="277"/>
            <ac:spMk id="15" creationId="{2AC3546D-01DE-9948-A83B-B5A9F98F347B}"/>
          </ac:spMkLst>
        </pc:spChg>
        <pc:picChg chg="add del">
          <ac:chgData name="Beth Tunnicliffe" userId="14cce123-5952-483d-bb24-70e806f559f9" providerId="ADAL" clId="{0DFF95F8-8436-0149-841D-FF1BF0BF8E0D}" dt="2021-10-13T14:18:18.811" v="74" actId="478"/>
          <ac:picMkLst>
            <pc:docMk/>
            <pc:sldMk cId="2524064953" sldId="277"/>
            <ac:picMk id="30" creationId="{765E1C3E-C5F1-8143-97C8-686D0E6B1B6C}"/>
          </ac:picMkLst>
        </pc:picChg>
        <pc:cxnChg chg="add mod">
          <ac:chgData name="Beth Tunnicliffe" userId="14cce123-5952-483d-bb24-70e806f559f9" providerId="ADAL" clId="{0DFF95F8-8436-0149-841D-FF1BF0BF8E0D}" dt="2021-10-13T15:29:27.573" v="685" actId="1036"/>
          <ac:cxnSpMkLst>
            <pc:docMk/>
            <pc:sldMk cId="2524064953" sldId="277"/>
            <ac:cxnSpMk id="16" creationId="{0B31FB07-3EEB-3F49-A95F-09E57C147EB0}"/>
          </ac:cxnSpMkLst>
        </pc:cxnChg>
      </pc:sldChg>
      <pc:sldChg chg="addSp delSp modSp mod">
        <pc:chgData name="Beth Tunnicliffe" userId="14cce123-5952-483d-bb24-70e806f559f9" providerId="ADAL" clId="{0DFF95F8-8436-0149-841D-FF1BF0BF8E0D}" dt="2021-10-13T14:34:39.020" v="277"/>
        <pc:sldMkLst>
          <pc:docMk/>
          <pc:sldMk cId="172178284" sldId="283"/>
        </pc:sldMkLst>
        <pc:picChg chg="add del mod">
          <ac:chgData name="Beth Tunnicliffe" userId="14cce123-5952-483d-bb24-70e806f559f9" providerId="ADAL" clId="{0DFF95F8-8436-0149-841D-FF1BF0BF8E0D}" dt="2021-10-13T14:34:38.227" v="276" actId="478"/>
          <ac:picMkLst>
            <pc:docMk/>
            <pc:sldMk cId="172178284" sldId="283"/>
            <ac:picMk id="10" creationId="{9451730B-C1B8-2F48-85D2-4945B0280D5E}"/>
          </ac:picMkLst>
        </pc:picChg>
        <pc:picChg chg="del">
          <ac:chgData name="Beth Tunnicliffe" userId="14cce123-5952-483d-bb24-70e806f559f9" providerId="ADAL" clId="{0DFF95F8-8436-0149-841D-FF1BF0BF8E0D}" dt="2021-10-13T14:19:17.584" v="81" actId="478"/>
          <ac:picMkLst>
            <pc:docMk/>
            <pc:sldMk cId="172178284" sldId="283"/>
            <ac:picMk id="11" creationId="{E906D522-C4EA-9747-B321-A603994A76F1}"/>
          </ac:picMkLst>
        </pc:picChg>
        <pc:picChg chg="del">
          <ac:chgData name="Beth Tunnicliffe" userId="14cce123-5952-483d-bb24-70e806f559f9" providerId="ADAL" clId="{0DFF95F8-8436-0149-841D-FF1BF0BF8E0D}" dt="2021-10-13T14:19:06.100" v="76" actId="478"/>
          <ac:picMkLst>
            <pc:docMk/>
            <pc:sldMk cId="172178284" sldId="283"/>
            <ac:picMk id="14" creationId="{53FC5C48-3ECE-114D-AB14-B1930711B7FC}"/>
          </ac:picMkLst>
        </pc:picChg>
        <pc:picChg chg="add mod">
          <ac:chgData name="Beth Tunnicliffe" userId="14cce123-5952-483d-bb24-70e806f559f9" providerId="ADAL" clId="{0DFF95F8-8436-0149-841D-FF1BF0BF8E0D}" dt="2021-10-13T14:34:39.020" v="277"/>
          <ac:picMkLst>
            <pc:docMk/>
            <pc:sldMk cId="172178284" sldId="283"/>
            <ac:picMk id="15" creationId="{4CAE13EB-5412-7D44-9785-B7E0414E5F9F}"/>
          </ac:picMkLst>
        </pc:picChg>
      </pc:sldChg>
      <pc:sldChg chg="addSp delSp modSp mod">
        <pc:chgData name="Beth Tunnicliffe" userId="14cce123-5952-483d-bb24-70e806f559f9" providerId="ADAL" clId="{0DFF95F8-8436-0149-841D-FF1BF0BF8E0D}" dt="2021-10-18T10:35:44.119" v="947" actId="255"/>
        <pc:sldMkLst>
          <pc:docMk/>
          <pc:sldMk cId="3560951717" sldId="284"/>
        </pc:sldMkLst>
        <pc:spChg chg="mod">
          <ac:chgData name="Beth Tunnicliffe" userId="14cce123-5952-483d-bb24-70e806f559f9" providerId="ADAL" clId="{0DFF95F8-8436-0149-841D-FF1BF0BF8E0D}" dt="2021-10-18T10:35:44.119" v="947" actId="255"/>
          <ac:spMkLst>
            <pc:docMk/>
            <pc:sldMk cId="3560951717" sldId="284"/>
            <ac:spMk id="9" creationId="{E837FE1C-1235-7948-A6D9-67FD2FDABBC6}"/>
          </ac:spMkLst>
        </pc:spChg>
        <pc:picChg chg="add del mod">
          <ac:chgData name="Beth Tunnicliffe" userId="14cce123-5952-483d-bb24-70e806f559f9" providerId="ADAL" clId="{0DFF95F8-8436-0149-841D-FF1BF0BF8E0D}" dt="2021-10-13T14:34:47.592" v="280" actId="478"/>
          <ac:picMkLst>
            <pc:docMk/>
            <pc:sldMk cId="3560951717" sldId="284"/>
            <ac:picMk id="12" creationId="{B0D54A8A-3261-6E49-91FF-B53C104D016B}"/>
          </ac:picMkLst>
        </pc:picChg>
        <pc:picChg chg="add mod">
          <ac:chgData name="Beth Tunnicliffe" userId="14cce123-5952-483d-bb24-70e806f559f9" providerId="ADAL" clId="{0DFF95F8-8436-0149-841D-FF1BF0BF8E0D}" dt="2021-10-13T14:34:48.128" v="281"/>
          <ac:picMkLst>
            <pc:docMk/>
            <pc:sldMk cId="3560951717" sldId="284"/>
            <ac:picMk id="14" creationId="{46B1E472-4263-E44E-AFE3-76D303B21137}"/>
          </ac:picMkLst>
        </pc:picChg>
        <pc:picChg chg="del">
          <ac:chgData name="Beth Tunnicliffe" userId="14cce123-5952-483d-bb24-70e806f559f9" providerId="ADAL" clId="{0DFF95F8-8436-0149-841D-FF1BF0BF8E0D}" dt="2021-10-13T14:19:28.008" v="84" actId="478"/>
          <ac:picMkLst>
            <pc:docMk/>
            <pc:sldMk cId="3560951717" sldId="284"/>
            <ac:picMk id="18" creationId="{A8D51111-C198-9046-B314-BC71FC53E0F2}"/>
          </ac:picMkLst>
        </pc:picChg>
        <pc:picChg chg="del">
          <ac:chgData name="Beth Tunnicliffe" userId="14cce123-5952-483d-bb24-70e806f559f9" providerId="ADAL" clId="{0DFF95F8-8436-0149-841D-FF1BF0BF8E0D}" dt="2021-10-13T14:19:26.099" v="82" actId="478"/>
          <ac:picMkLst>
            <pc:docMk/>
            <pc:sldMk cId="3560951717" sldId="284"/>
            <ac:picMk id="21" creationId="{22542123-5C59-5042-90F0-A1ED45072772}"/>
          </ac:picMkLst>
        </pc:picChg>
      </pc:sldChg>
      <pc:sldChg chg="addSp delSp modSp mod">
        <pc:chgData name="Beth Tunnicliffe" userId="14cce123-5952-483d-bb24-70e806f559f9" providerId="ADAL" clId="{0DFF95F8-8436-0149-841D-FF1BF0BF8E0D}" dt="2021-10-13T14:34:51.095" v="283"/>
        <pc:sldMkLst>
          <pc:docMk/>
          <pc:sldMk cId="3096298151" sldId="285"/>
        </pc:sldMkLst>
        <pc:picChg chg="del">
          <ac:chgData name="Beth Tunnicliffe" userId="14cce123-5952-483d-bb24-70e806f559f9" providerId="ADAL" clId="{0DFF95F8-8436-0149-841D-FF1BF0BF8E0D}" dt="2021-10-13T14:19:37.530" v="85" actId="478"/>
          <ac:picMkLst>
            <pc:docMk/>
            <pc:sldMk cId="3096298151" sldId="285"/>
            <ac:picMk id="10" creationId="{13D0D215-99B0-3E41-B3C7-CB7897B97A8E}"/>
          </ac:picMkLst>
        </pc:picChg>
        <pc:picChg chg="add del mod">
          <ac:chgData name="Beth Tunnicliffe" userId="14cce123-5952-483d-bb24-70e806f559f9" providerId="ADAL" clId="{0DFF95F8-8436-0149-841D-FF1BF0BF8E0D}" dt="2021-10-13T14:34:50.562" v="282" actId="478"/>
          <ac:picMkLst>
            <pc:docMk/>
            <pc:sldMk cId="3096298151" sldId="285"/>
            <ac:picMk id="12" creationId="{43DEB70A-4E9F-1A44-ADA5-47857C5C8769}"/>
          </ac:picMkLst>
        </pc:picChg>
        <pc:picChg chg="add mod">
          <ac:chgData name="Beth Tunnicliffe" userId="14cce123-5952-483d-bb24-70e806f559f9" providerId="ADAL" clId="{0DFF95F8-8436-0149-841D-FF1BF0BF8E0D}" dt="2021-10-13T14:34:51.095" v="283"/>
          <ac:picMkLst>
            <pc:docMk/>
            <pc:sldMk cId="3096298151" sldId="285"/>
            <ac:picMk id="15" creationId="{22A87B91-A44C-7A43-B4B0-91ABB7D195A4}"/>
          </ac:picMkLst>
        </pc:picChg>
      </pc:sldChg>
      <pc:sldChg chg="addSp delSp modSp mod modClrScheme chgLayout">
        <pc:chgData name="Beth Tunnicliffe" userId="14cce123-5952-483d-bb24-70e806f559f9" providerId="ADAL" clId="{0DFF95F8-8436-0149-841D-FF1BF0BF8E0D}" dt="2021-10-13T14:34:56.784" v="287"/>
        <pc:sldMkLst>
          <pc:docMk/>
          <pc:sldMk cId="2952204341" sldId="287"/>
        </pc:sldMkLst>
        <pc:picChg chg="del">
          <ac:chgData name="Beth Tunnicliffe" userId="14cce123-5952-483d-bb24-70e806f559f9" providerId="ADAL" clId="{0DFF95F8-8436-0149-841D-FF1BF0BF8E0D}" dt="2021-10-13T14:19:49.851" v="89" actId="478"/>
          <ac:picMkLst>
            <pc:docMk/>
            <pc:sldMk cId="2952204341" sldId="287"/>
            <ac:picMk id="10" creationId="{D781973E-8BB6-D14C-A06A-21B9D521B742}"/>
          </ac:picMkLst>
        </pc:picChg>
        <pc:picChg chg="add del mod">
          <ac:chgData name="Beth Tunnicliffe" userId="14cce123-5952-483d-bb24-70e806f559f9" providerId="ADAL" clId="{0DFF95F8-8436-0149-841D-FF1BF0BF8E0D}" dt="2021-10-13T14:34:56.186" v="286" actId="478"/>
          <ac:picMkLst>
            <pc:docMk/>
            <pc:sldMk cId="2952204341" sldId="287"/>
            <ac:picMk id="12" creationId="{52899FE0-7947-D04D-A1B1-9822BE701699}"/>
          </ac:picMkLst>
        </pc:picChg>
        <pc:picChg chg="add mod">
          <ac:chgData name="Beth Tunnicliffe" userId="14cce123-5952-483d-bb24-70e806f559f9" providerId="ADAL" clId="{0DFF95F8-8436-0149-841D-FF1BF0BF8E0D}" dt="2021-10-13T14:34:56.784" v="287"/>
          <ac:picMkLst>
            <pc:docMk/>
            <pc:sldMk cId="2952204341" sldId="287"/>
            <ac:picMk id="15" creationId="{5CA0071A-F305-A441-9C6D-1270B8EF2911}"/>
          </ac:picMkLst>
        </pc:picChg>
      </pc:sldChg>
      <pc:sldChg chg="addSp delSp modSp mod">
        <pc:chgData name="Beth Tunnicliffe" userId="14cce123-5952-483d-bb24-70e806f559f9" providerId="ADAL" clId="{0DFF95F8-8436-0149-841D-FF1BF0BF8E0D}" dt="2021-10-13T14:34:59.462" v="289"/>
        <pc:sldMkLst>
          <pc:docMk/>
          <pc:sldMk cId="3937777923" sldId="288"/>
        </pc:sldMkLst>
        <pc:picChg chg="add del mod">
          <ac:chgData name="Beth Tunnicliffe" userId="14cce123-5952-483d-bb24-70e806f559f9" providerId="ADAL" clId="{0DFF95F8-8436-0149-841D-FF1BF0BF8E0D}" dt="2021-10-13T14:34:58.915" v="288" actId="478"/>
          <ac:picMkLst>
            <pc:docMk/>
            <pc:sldMk cId="3937777923" sldId="288"/>
            <ac:picMk id="12" creationId="{233B96F8-A8BE-B440-9E4C-5FACF57F5CAC}"/>
          </ac:picMkLst>
        </pc:picChg>
        <pc:picChg chg="del">
          <ac:chgData name="Beth Tunnicliffe" userId="14cce123-5952-483d-bb24-70e806f559f9" providerId="ADAL" clId="{0DFF95F8-8436-0149-841D-FF1BF0BF8E0D}" dt="2021-10-13T14:19:55.304" v="91" actId="478"/>
          <ac:picMkLst>
            <pc:docMk/>
            <pc:sldMk cId="3937777923" sldId="288"/>
            <ac:picMk id="13" creationId="{A6E9FCA6-9C29-0347-8159-CAF7C16C1723}"/>
          </ac:picMkLst>
        </pc:picChg>
        <pc:picChg chg="add mod">
          <ac:chgData name="Beth Tunnicliffe" userId="14cce123-5952-483d-bb24-70e806f559f9" providerId="ADAL" clId="{0DFF95F8-8436-0149-841D-FF1BF0BF8E0D}" dt="2021-10-13T14:34:59.462" v="289"/>
          <ac:picMkLst>
            <pc:docMk/>
            <pc:sldMk cId="3937777923" sldId="288"/>
            <ac:picMk id="14" creationId="{F7C212AA-81C4-1E46-BC43-43A205D90029}"/>
          </ac:picMkLst>
        </pc:picChg>
      </pc:sldChg>
      <pc:sldChg chg="addSp delSp modSp mod">
        <pc:chgData name="Beth Tunnicliffe" userId="14cce123-5952-483d-bb24-70e806f559f9" providerId="ADAL" clId="{0DFF95F8-8436-0149-841D-FF1BF0BF8E0D}" dt="2021-10-13T14:35:07.662" v="293"/>
        <pc:sldMkLst>
          <pc:docMk/>
          <pc:sldMk cId="4204689510" sldId="290"/>
        </pc:sldMkLst>
        <pc:picChg chg="del">
          <ac:chgData name="Beth Tunnicliffe" userId="14cce123-5952-483d-bb24-70e806f559f9" providerId="ADAL" clId="{0DFF95F8-8436-0149-841D-FF1BF0BF8E0D}" dt="2021-10-13T14:20:06.351" v="95" actId="478"/>
          <ac:picMkLst>
            <pc:docMk/>
            <pc:sldMk cId="4204689510" sldId="290"/>
            <ac:picMk id="11" creationId="{442BAE71-F44C-0443-99BA-DB58AD9EEF73}"/>
          </ac:picMkLst>
        </pc:picChg>
        <pc:picChg chg="add del mod">
          <ac:chgData name="Beth Tunnicliffe" userId="14cce123-5952-483d-bb24-70e806f559f9" providerId="ADAL" clId="{0DFF95F8-8436-0149-841D-FF1BF0BF8E0D}" dt="2021-10-13T14:35:07.152" v="292" actId="478"/>
          <ac:picMkLst>
            <pc:docMk/>
            <pc:sldMk cId="4204689510" sldId="290"/>
            <ac:picMk id="13" creationId="{821ECC46-C53F-9345-A7CB-89EF9C4B0EB5}"/>
          </ac:picMkLst>
        </pc:picChg>
        <pc:picChg chg="add mod">
          <ac:chgData name="Beth Tunnicliffe" userId="14cce123-5952-483d-bb24-70e806f559f9" providerId="ADAL" clId="{0DFF95F8-8436-0149-841D-FF1BF0BF8E0D}" dt="2021-10-13T14:35:07.662" v="293"/>
          <ac:picMkLst>
            <pc:docMk/>
            <pc:sldMk cId="4204689510" sldId="290"/>
            <ac:picMk id="14" creationId="{D0E23A99-9698-9045-A706-A5631DF479D2}"/>
          </ac:picMkLst>
        </pc:picChg>
      </pc:sldChg>
      <pc:sldChg chg="addSp delSp modSp mod">
        <pc:chgData name="Beth Tunnicliffe" userId="14cce123-5952-483d-bb24-70e806f559f9" providerId="ADAL" clId="{0DFF95F8-8436-0149-841D-FF1BF0BF8E0D}" dt="2021-10-13T14:35:10.781" v="295"/>
        <pc:sldMkLst>
          <pc:docMk/>
          <pc:sldMk cId="945219119" sldId="291"/>
        </pc:sldMkLst>
        <pc:picChg chg="del">
          <ac:chgData name="Beth Tunnicliffe" userId="14cce123-5952-483d-bb24-70e806f559f9" providerId="ADAL" clId="{0DFF95F8-8436-0149-841D-FF1BF0BF8E0D}" dt="2021-10-13T14:20:09.465" v="97" actId="478"/>
          <ac:picMkLst>
            <pc:docMk/>
            <pc:sldMk cId="945219119" sldId="291"/>
            <ac:picMk id="10" creationId="{AEC4E39E-0264-C649-BC7A-6381932ABEA2}"/>
          </ac:picMkLst>
        </pc:picChg>
        <pc:picChg chg="add del mod">
          <ac:chgData name="Beth Tunnicliffe" userId="14cce123-5952-483d-bb24-70e806f559f9" providerId="ADAL" clId="{0DFF95F8-8436-0149-841D-FF1BF0BF8E0D}" dt="2021-10-13T14:35:10.239" v="294" actId="478"/>
          <ac:picMkLst>
            <pc:docMk/>
            <pc:sldMk cId="945219119" sldId="291"/>
            <ac:picMk id="15" creationId="{4ABBFEF7-2A8A-5B48-8BC7-1C0F629FE0E6}"/>
          </ac:picMkLst>
        </pc:picChg>
        <pc:picChg chg="add mod">
          <ac:chgData name="Beth Tunnicliffe" userId="14cce123-5952-483d-bb24-70e806f559f9" providerId="ADAL" clId="{0DFF95F8-8436-0149-841D-FF1BF0BF8E0D}" dt="2021-10-13T14:35:10.781" v="295"/>
          <ac:picMkLst>
            <pc:docMk/>
            <pc:sldMk cId="945219119" sldId="291"/>
            <ac:picMk id="16" creationId="{B8797BE8-8359-2E44-BA20-674727589102}"/>
          </ac:picMkLst>
        </pc:picChg>
      </pc:sldChg>
      <pc:sldChg chg="addSp delSp modSp mod">
        <pc:chgData name="Beth Tunnicliffe" userId="14cce123-5952-483d-bb24-70e806f559f9" providerId="ADAL" clId="{0DFF95F8-8436-0149-841D-FF1BF0BF8E0D}" dt="2021-10-18T10:36:50.336" v="950" actId="1035"/>
        <pc:sldMkLst>
          <pc:docMk/>
          <pc:sldMk cId="3113529685" sldId="292"/>
        </pc:sldMkLst>
        <pc:spChg chg="mod">
          <ac:chgData name="Beth Tunnicliffe" userId="14cce123-5952-483d-bb24-70e806f559f9" providerId="ADAL" clId="{0DFF95F8-8436-0149-841D-FF1BF0BF8E0D}" dt="2021-10-18T10:36:50.336" v="950" actId="1035"/>
          <ac:spMkLst>
            <pc:docMk/>
            <pc:sldMk cId="3113529685" sldId="292"/>
            <ac:spMk id="9" creationId="{E837FE1C-1235-7948-A6D9-67FD2FDABBC6}"/>
          </ac:spMkLst>
        </pc:spChg>
        <pc:picChg chg="del">
          <ac:chgData name="Beth Tunnicliffe" userId="14cce123-5952-483d-bb24-70e806f559f9" providerId="ADAL" clId="{0DFF95F8-8436-0149-841D-FF1BF0BF8E0D}" dt="2021-10-13T14:20:12.853" v="99" actId="478"/>
          <ac:picMkLst>
            <pc:docMk/>
            <pc:sldMk cId="3113529685" sldId="292"/>
            <ac:picMk id="10" creationId="{8C8D7D70-5420-FD44-AC8B-DC372172D28D}"/>
          </ac:picMkLst>
        </pc:picChg>
        <pc:picChg chg="add del mod">
          <ac:chgData name="Beth Tunnicliffe" userId="14cce123-5952-483d-bb24-70e806f559f9" providerId="ADAL" clId="{0DFF95F8-8436-0149-841D-FF1BF0BF8E0D}" dt="2021-10-13T14:35:13.128" v="296" actId="478"/>
          <ac:picMkLst>
            <pc:docMk/>
            <pc:sldMk cId="3113529685" sldId="292"/>
            <ac:picMk id="11" creationId="{B2E66017-C8DE-254A-880F-7C6CD3CDA132}"/>
          </ac:picMkLst>
        </pc:picChg>
        <pc:picChg chg="add mod">
          <ac:chgData name="Beth Tunnicliffe" userId="14cce123-5952-483d-bb24-70e806f559f9" providerId="ADAL" clId="{0DFF95F8-8436-0149-841D-FF1BF0BF8E0D}" dt="2021-10-13T14:35:13.664" v="297"/>
          <ac:picMkLst>
            <pc:docMk/>
            <pc:sldMk cId="3113529685" sldId="292"/>
            <ac:picMk id="12" creationId="{3CA89D49-E703-CA47-8F1B-42B061E9F001}"/>
          </ac:picMkLst>
        </pc:picChg>
      </pc:sldChg>
      <pc:sldChg chg="addSp delSp modSp mod">
        <pc:chgData name="Beth Tunnicliffe" userId="14cce123-5952-483d-bb24-70e806f559f9" providerId="ADAL" clId="{0DFF95F8-8436-0149-841D-FF1BF0BF8E0D}" dt="2021-10-13T14:35:30.702" v="301"/>
        <pc:sldMkLst>
          <pc:docMk/>
          <pc:sldMk cId="1589124840" sldId="295"/>
        </pc:sldMkLst>
        <pc:picChg chg="del">
          <ac:chgData name="Beth Tunnicliffe" userId="14cce123-5952-483d-bb24-70e806f559f9" providerId="ADAL" clId="{0DFF95F8-8436-0149-841D-FF1BF0BF8E0D}" dt="2021-10-13T14:20:25.039" v="101" actId="478"/>
          <ac:picMkLst>
            <pc:docMk/>
            <pc:sldMk cId="1589124840" sldId="295"/>
            <ac:picMk id="10" creationId="{187C40D3-6FF3-AB48-B33B-104C0BB601E3}"/>
          </ac:picMkLst>
        </pc:picChg>
        <pc:picChg chg="add del mod modCrop">
          <ac:chgData name="Beth Tunnicliffe" userId="14cce123-5952-483d-bb24-70e806f559f9" providerId="ADAL" clId="{0DFF95F8-8436-0149-841D-FF1BF0BF8E0D}" dt="2021-10-13T14:35:30.008" v="300" actId="21"/>
          <ac:picMkLst>
            <pc:docMk/>
            <pc:sldMk cId="1589124840" sldId="295"/>
            <ac:picMk id="11" creationId="{2C1E8525-6654-B741-8AB4-E595A2E2D17F}"/>
          </ac:picMkLst>
        </pc:picChg>
        <pc:picChg chg="add mod">
          <ac:chgData name="Beth Tunnicliffe" userId="14cce123-5952-483d-bb24-70e806f559f9" providerId="ADAL" clId="{0DFF95F8-8436-0149-841D-FF1BF0BF8E0D}" dt="2021-10-13T14:35:30.702" v="301"/>
          <ac:picMkLst>
            <pc:docMk/>
            <pc:sldMk cId="1589124840" sldId="295"/>
            <ac:picMk id="12" creationId="{46EA87A9-FF5B-9345-AD8C-DB8E219ADD42}"/>
          </ac:picMkLst>
        </pc:picChg>
      </pc:sldChg>
      <pc:sldChg chg="addSp delSp modSp mod">
        <pc:chgData name="Beth Tunnicliffe" userId="14cce123-5952-483d-bb24-70e806f559f9" providerId="ADAL" clId="{0DFF95F8-8436-0149-841D-FF1BF0BF8E0D}" dt="2021-10-13T14:35:37.258" v="303"/>
        <pc:sldMkLst>
          <pc:docMk/>
          <pc:sldMk cId="2712759078" sldId="296"/>
        </pc:sldMkLst>
        <pc:picChg chg="add del mod">
          <ac:chgData name="Beth Tunnicliffe" userId="14cce123-5952-483d-bb24-70e806f559f9" providerId="ADAL" clId="{0DFF95F8-8436-0149-841D-FF1BF0BF8E0D}" dt="2021-10-13T14:35:36.732" v="302" actId="478"/>
          <ac:picMkLst>
            <pc:docMk/>
            <pc:sldMk cId="2712759078" sldId="296"/>
            <ac:picMk id="8" creationId="{2B7519E3-4DAC-FB44-93E7-79DD6C3D6904}"/>
          </ac:picMkLst>
        </pc:picChg>
        <pc:picChg chg="del">
          <ac:chgData name="Beth Tunnicliffe" userId="14cce123-5952-483d-bb24-70e806f559f9" providerId="ADAL" clId="{0DFF95F8-8436-0149-841D-FF1BF0BF8E0D}" dt="2021-10-13T14:20:44.951" v="105" actId="478"/>
          <ac:picMkLst>
            <pc:docMk/>
            <pc:sldMk cId="2712759078" sldId="296"/>
            <ac:picMk id="10" creationId="{CE744C2C-71BC-9B4E-A461-845B11D629F2}"/>
          </ac:picMkLst>
        </pc:picChg>
        <pc:picChg chg="add mod">
          <ac:chgData name="Beth Tunnicliffe" userId="14cce123-5952-483d-bb24-70e806f559f9" providerId="ADAL" clId="{0DFF95F8-8436-0149-841D-FF1BF0BF8E0D}" dt="2021-10-13T14:35:37.258" v="303"/>
          <ac:picMkLst>
            <pc:docMk/>
            <pc:sldMk cId="2712759078" sldId="296"/>
            <ac:picMk id="11" creationId="{37DA64F4-7BB1-4B4D-8605-C07FD58995D1}"/>
          </ac:picMkLst>
        </pc:picChg>
      </pc:sldChg>
      <pc:sldChg chg="addSp delSp modSp mod">
        <pc:chgData name="Beth Tunnicliffe" userId="14cce123-5952-483d-bb24-70e806f559f9" providerId="ADAL" clId="{0DFF95F8-8436-0149-841D-FF1BF0BF8E0D}" dt="2021-10-13T14:35:40.392" v="305"/>
        <pc:sldMkLst>
          <pc:docMk/>
          <pc:sldMk cId="2959293841" sldId="297"/>
        </pc:sldMkLst>
        <pc:picChg chg="add del mod">
          <ac:chgData name="Beth Tunnicliffe" userId="14cce123-5952-483d-bb24-70e806f559f9" providerId="ADAL" clId="{0DFF95F8-8436-0149-841D-FF1BF0BF8E0D}" dt="2021-10-13T14:35:39.844" v="304" actId="478"/>
          <ac:picMkLst>
            <pc:docMk/>
            <pc:sldMk cId="2959293841" sldId="297"/>
            <ac:picMk id="11" creationId="{447219DC-FF30-E84D-BBFC-D575CF87D773}"/>
          </ac:picMkLst>
        </pc:picChg>
        <pc:picChg chg="del">
          <ac:chgData name="Beth Tunnicliffe" userId="14cce123-5952-483d-bb24-70e806f559f9" providerId="ADAL" clId="{0DFF95F8-8436-0149-841D-FF1BF0BF8E0D}" dt="2021-10-13T14:20:48.264" v="107" actId="478"/>
          <ac:picMkLst>
            <pc:docMk/>
            <pc:sldMk cId="2959293841" sldId="297"/>
            <ac:picMk id="13" creationId="{683B836F-7C8E-1447-8747-54E27C6E482A}"/>
          </ac:picMkLst>
        </pc:picChg>
        <pc:picChg chg="add mod">
          <ac:chgData name="Beth Tunnicliffe" userId="14cce123-5952-483d-bb24-70e806f559f9" providerId="ADAL" clId="{0DFF95F8-8436-0149-841D-FF1BF0BF8E0D}" dt="2021-10-13T14:35:40.392" v="305"/>
          <ac:picMkLst>
            <pc:docMk/>
            <pc:sldMk cId="2959293841" sldId="297"/>
            <ac:picMk id="14" creationId="{81A666ED-9EB9-4F4F-A4ED-AF62B7EBA682}"/>
          </ac:picMkLst>
        </pc:picChg>
      </pc:sldChg>
      <pc:sldChg chg="addSp delSp modSp mod delAnim modAnim">
        <pc:chgData name="Beth Tunnicliffe" userId="14cce123-5952-483d-bb24-70e806f559f9" providerId="ADAL" clId="{0DFF95F8-8436-0149-841D-FF1BF0BF8E0D}" dt="2021-10-13T15:26:11.788" v="635" actId="1036"/>
        <pc:sldMkLst>
          <pc:docMk/>
          <pc:sldMk cId="2226596358" sldId="298"/>
        </pc:sldMkLst>
        <pc:spChg chg="add del">
          <ac:chgData name="Beth Tunnicliffe" userId="14cce123-5952-483d-bb24-70e806f559f9" providerId="ADAL" clId="{0DFF95F8-8436-0149-841D-FF1BF0BF8E0D}" dt="2021-10-13T14:59:27.322" v="393" actId="478"/>
          <ac:spMkLst>
            <pc:docMk/>
            <pc:sldMk cId="2226596358" sldId="298"/>
            <ac:spMk id="2" creationId="{BC6A746A-8588-4842-B670-334D0964BFA0}"/>
          </ac:spMkLst>
        </pc:spChg>
        <pc:spChg chg="add mod">
          <ac:chgData name="Beth Tunnicliffe" userId="14cce123-5952-483d-bb24-70e806f559f9" providerId="ADAL" clId="{0DFF95F8-8436-0149-841D-FF1BF0BF8E0D}" dt="2021-10-13T15:00:28.165" v="405"/>
          <ac:spMkLst>
            <pc:docMk/>
            <pc:sldMk cId="2226596358" sldId="298"/>
            <ac:spMk id="3" creationId="{B355A15B-BA82-7644-8A91-C1053E54AD0A}"/>
          </ac:spMkLst>
        </pc:spChg>
        <pc:spChg chg="add del mod">
          <ac:chgData name="Beth Tunnicliffe" userId="14cce123-5952-483d-bb24-70e806f559f9" providerId="ADAL" clId="{0DFF95F8-8436-0149-841D-FF1BF0BF8E0D}" dt="2021-10-13T14:59:23.324" v="391" actId="478"/>
          <ac:spMkLst>
            <pc:docMk/>
            <pc:sldMk cId="2226596358" sldId="298"/>
            <ac:spMk id="10" creationId="{E8B610A8-709C-8746-9F62-5F4D1094AB9C}"/>
          </ac:spMkLst>
        </pc:spChg>
        <pc:spChg chg="add del mod">
          <ac:chgData name="Beth Tunnicliffe" userId="14cce123-5952-483d-bb24-70e806f559f9" providerId="ADAL" clId="{0DFF95F8-8436-0149-841D-FF1BF0BF8E0D}" dt="2021-10-13T14:59:24.252" v="392" actId="478"/>
          <ac:spMkLst>
            <pc:docMk/>
            <pc:sldMk cId="2226596358" sldId="298"/>
            <ac:spMk id="11" creationId="{4DA4D9AC-118F-4C46-8C0B-086F6D0DF396}"/>
          </ac:spMkLst>
        </pc:spChg>
        <pc:spChg chg="add mod">
          <ac:chgData name="Beth Tunnicliffe" userId="14cce123-5952-483d-bb24-70e806f559f9" providerId="ADAL" clId="{0DFF95F8-8436-0149-841D-FF1BF0BF8E0D}" dt="2021-10-13T15:00:19.210" v="404"/>
          <ac:spMkLst>
            <pc:docMk/>
            <pc:sldMk cId="2226596358" sldId="298"/>
            <ac:spMk id="15" creationId="{E0CF9FAD-8B00-7342-BB03-FE95D2CBA4D8}"/>
          </ac:spMkLst>
        </pc:spChg>
        <pc:spChg chg="add mod">
          <ac:chgData name="Beth Tunnicliffe" userId="14cce123-5952-483d-bb24-70e806f559f9" providerId="ADAL" clId="{0DFF95F8-8436-0149-841D-FF1BF0BF8E0D}" dt="2021-10-13T15:00:10.638" v="403"/>
          <ac:spMkLst>
            <pc:docMk/>
            <pc:sldMk cId="2226596358" sldId="298"/>
            <ac:spMk id="16" creationId="{8A073090-AD00-C64F-84A6-0FDF3C0A2B3B}"/>
          </ac:spMkLst>
        </pc:spChg>
        <pc:spChg chg="add del mod">
          <ac:chgData name="Beth Tunnicliffe" userId="14cce123-5952-483d-bb24-70e806f559f9" providerId="ADAL" clId="{0DFF95F8-8436-0149-841D-FF1BF0BF8E0D}" dt="2021-10-13T15:22:13.403" v="554" actId="478"/>
          <ac:spMkLst>
            <pc:docMk/>
            <pc:sldMk cId="2226596358" sldId="298"/>
            <ac:spMk id="17" creationId="{5C4D66BF-D21E-4B40-80F8-045E16BEE103}"/>
          </ac:spMkLst>
        </pc:spChg>
        <pc:cxnChg chg="mod">
          <ac:chgData name="Beth Tunnicliffe" userId="14cce123-5952-483d-bb24-70e806f559f9" providerId="ADAL" clId="{0DFF95F8-8436-0149-841D-FF1BF0BF8E0D}" dt="2021-10-13T15:26:11.788" v="635" actId="1036"/>
          <ac:cxnSpMkLst>
            <pc:docMk/>
            <pc:sldMk cId="2226596358" sldId="298"/>
            <ac:cxnSpMk id="23" creationId="{F360A12B-0FA0-A941-A0F9-8069FF4950E6}"/>
          </ac:cxnSpMkLst>
        </pc:cxnChg>
      </pc:sldChg>
      <pc:sldChg chg="addSp delSp modSp mod">
        <pc:chgData name="Beth Tunnicliffe" userId="14cce123-5952-483d-bb24-70e806f559f9" providerId="ADAL" clId="{0DFF95F8-8436-0149-841D-FF1BF0BF8E0D}" dt="2021-10-13T14:35:43.255" v="307"/>
        <pc:sldMkLst>
          <pc:docMk/>
          <pc:sldMk cId="3002771321" sldId="299"/>
        </pc:sldMkLst>
        <pc:picChg chg="del">
          <ac:chgData name="Beth Tunnicliffe" userId="14cce123-5952-483d-bb24-70e806f559f9" providerId="ADAL" clId="{0DFF95F8-8436-0149-841D-FF1BF0BF8E0D}" dt="2021-10-13T14:20:53.925" v="109" actId="478"/>
          <ac:picMkLst>
            <pc:docMk/>
            <pc:sldMk cId="3002771321" sldId="299"/>
            <ac:picMk id="12" creationId="{CE5B16FB-A526-6D4E-80E7-E7D72A281E3E}"/>
          </ac:picMkLst>
        </pc:picChg>
        <pc:picChg chg="add del mod">
          <ac:chgData name="Beth Tunnicliffe" userId="14cce123-5952-483d-bb24-70e806f559f9" providerId="ADAL" clId="{0DFF95F8-8436-0149-841D-FF1BF0BF8E0D}" dt="2021-10-13T14:35:42.700" v="306" actId="478"/>
          <ac:picMkLst>
            <pc:docMk/>
            <pc:sldMk cId="3002771321" sldId="299"/>
            <ac:picMk id="14" creationId="{08422F29-23E2-254B-A005-2C4FE1CB9E47}"/>
          </ac:picMkLst>
        </pc:picChg>
        <pc:picChg chg="add mod">
          <ac:chgData name="Beth Tunnicliffe" userId="14cce123-5952-483d-bb24-70e806f559f9" providerId="ADAL" clId="{0DFF95F8-8436-0149-841D-FF1BF0BF8E0D}" dt="2021-10-13T14:35:43.255" v="307"/>
          <ac:picMkLst>
            <pc:docMk/>
            <pc:sldMk cId="3002771321" sldId="299"/>
            <ac:picMk id="16" creationId="{E1D77137-3B2E-E046-8CB5-ACF8C031C8E5}"/>
          </ac:picMkLst>
        </pc:picChg>
      </pc:sldChg>
      <pc:sldChg chg="addSp delSp modSp mod">
        <pc:chgData name="Beth Tunnicliffe" userId="14cce123-5952-483d-bb24-70e806f559f9" providerId="ADAL" clId="{0DFF95F8-8436-0149-841D-FF1BF0BF8E0D}" dt="2021-10-18T09:07:03.537" v="869" actId="14100"/>
        <pc:sldMkLst>
          <pc:docMk/>
          <pc:sldMk cId="410866953" sldId="300"/>
        </pc:sldMkLst>
        <pc:spChg chg="mod">
          <ac:chgData name="Beth Tunnicliffe" userId="14cce123-5952-483d-bb24-70e806f559f9" providerId="ADAL" clId="{0DFF95F8-8436-0149-841D-FF1BF0BF8E0D}" dt="2021-10-18T09:07:03.537" v="869" actId="14100"/>
          <ac:spMkLst>
            <pc:docMk/>
            <pc:sldMk cId="410866953" sldId="300"/>
            <ac:spMk id="14" creationId="{C7CFA039-EFB7-9C49-A7D5-B54FDFB9731D}"/>
          </ac:spMkLst>
        </pc:spChg>
        <pc:picChg chg="del">
          <ac:chgData name="Beth Tunnicliffe" userId="14cce123-5952-483d-bb24-70e806f559f9" providerId="ADAL" clId="{0DFF95F8-8436-0149-841D-FF1BF0BF8E0D}" dt="2021-10-13T14:20:58.056" v="111" actId="478"/>
          <ac:picMkLst>
            <pc:docMk/>
            <pc:sldMk cId="410866953" sldId="300"/>
            <ac:picMk id="13" creationId="{55AAAE7E-E37F-A445-9075-F31E674A09EC}"/>
          </ac:picMkLst>
        </pc:picChg>
        <pc:picChg chg="add del mod">
          <ac:chgData name="Beth Tunnicliffe" userId="14cce123-5952-483d-bb24-70e806f559f9" providerId="ADAL" clId="{0DFF95F8-8436-0149-841D-FF1BF0BF8E0D}" dt="2021-10-13T14:35:45.424" v="308" actId="478"/>
          <ac:picMkLst>
            <pc:docMk/>
            <pc:sldMk cId="410866953" sldId="300"/>
            <ac:picMk id="15" creationId="{0A3765D0-F006-2D49-B23C-C682B1696528}"/>
          </ac:picMkLst>
        </pc:picChg>
        <pc:picChg chg="add mod">
          <ac:chgData name="Beth Tunnicliffe" userId="14cce123-5952-483d-bb24-70e806f559f9" providerId="ADAL" clId="{0DFF95F8-8436-0149-841D-FF1BF0BF8E0D}" dt="2021-10-13T14:35:45.973" v="309"/>
          <ac:picMkLst>
            <pc:docMk/>
            <pc:sldMk cId="410866953" sldId="300"/>
            <ac:picMk id="17" creationId="{C1FC3305-8069-DD45-8616-B8A9AACE047D}"/>
          </ac:picMkLst>
        </pc:picChg>
      </pc:sldChg>
      <pc:sldChg chg="addSp delSp modSp mod">
        <pc:chgData name="Beth Tunnicliffe" userId="14cce123-5952-483d-bb24-70e806f559f9" providerId="ADAL" clId="{0DFF95F8-8436-0149-841D-FF1BF0BF8E0D}" dt="2021-10-13T14:35:49.196" v="311"/>
        <pc:sldMkLst>
          <pc:docMk/>
          <pc:sldMk cId="4272036087" sldId="301"/>
        </pc:sldMkLst>
        <pc:picChg chg="add del mod">
          <ac:chgData name="Beth Tunnicliffe" userId="14cce123-5952-483d-bb24-70e806f559f9" providerId="ADAL" clId="{0DFF95F8-8436-0149-841D-FF1BF0BF8E0D}" dt="2021-10-13T14:35:48.653" v="310" actId="478"/>
          <ac:picMkLst>
            <pc:docMk/>
            <pc:sldMk cId="4272036087" sldId="301"/>
            <ac:picMk id="11" creationId="{D1518E58-8E12-EC4E-AF96-3590C07AD468}"/>
          </ac:picMkLst>
        </pc:picChg>
        <pc:picChg chg="del">
          <ac:chgData name="Beth Tunnicliffe" userId="14cce123-5952-483d-bb24-70e806f559f9" providerId="ADAL" clId="{0DFF95F8-8436-0149-841D-FF1BF0BF8E0D}" dt="2021-10-13T14:21:00.779" v="113" actId="478"/>
          <ac:picMkLst>
            <pc:docMk/>
            <pc:sldMk cId="4272036087" sldId="301"/>
            <ac:picMk id="13" creationId="{DC37A953-C562-A94A-9ABE-7CC58DD96F65}"/>
          </ac:picMkLst>
        </pc:picChg>
        <pc:picChg chg="add mod">
          <ac:chgData name="Beth Tunnicliffe" userId="14cce123-5952-483d-bb24-70e806f559f9" providerId="ADAL" clId="{0DFF95F8-8436-0149-841D-FF1BF0BF8E0D}" dt="2021-10-13T14:35:49.196" v="311"/>
          <ac:picMkLst>
            <pc:docMk/>
            <pc:sldMk cId="4272036087" sldId="301"/>
            <ac:picMk id="14" creationId="{3938B337-CF4F-F34B-9316-15020D56CE67}"/>
          </ac:picMkLst>
        </pc:picChg>
      </pc:sldChg>
      <pc:sldChg chg="addSp delSp modSp mod">
        <pc:chgData name="Beth Tunnicliffe" userId="14cce123-5952-483d-bb24-70e806f559f9" providerId="ADAL" clId="{0DFF95F8-8436-0149-841D-FF1BF0BF8E0D}" dt="2021-10-13T14:35:54.357" v="313"/>
        <pc:sldMkLst>
          <pc:docMk/>
          <pc:sldMk cId="1343897439" sldId="302"/>
        </pc:sldMkLst>
        <pc:picChg chg="del">
          <ac:chgData name="Beth Tunnicliffe" userId="14cce123-5952-483d-bb24-70e806f559f9" providerId="ADAL" clId="{0DFF95F8-8436-0149-841D-FF1BF0BF8E0D}" dt="2021-10-13T14:21:03.402" v="115" actId="478"/>
          <ac:picMkLst>
            <pc:docMk/>
            <pc:sldMk cId="1343897439" sldId="302"/>
            <ac:picMk id="8" creationId="{07545192-F717-494D-AA84-856C54AA71F7}"/>
          </ac:picMkLst>
        </pc:picChg>
        <pc:picChg chg="add del mod">
          <ac:chgData name="Beth Tunnicliffe" userId="14cce123-5952-483d-bb24-70e806f559f9" providerId="ADAL" clId="{0DFF95F8-8436-0149-841D-FF1BF0BF8E0D}" dt="2021-10-13T14:35:53.800" v="312" actId="478"/>
          <ac:picMkLst>
            <pc:docMk/>
            <pc:sldMk cId="1343897439" sldId="302"/>
            <ac:picMk id="12" creationId="{D1DAC20E-1162-1549-A0EB-896AAF7AC626}"/>
          </ac:picMkLst>
        </pc:picChg>
        <pc:picChg chg="add mod">
          <ac:chgData name="Beth Tunnicliffe" userId="14cce123-5952-483d-bb24-70e806f559f9" providerId="ADAL" clId="{0DFF95F8-8436-0149-841D-FF1BF0BF8E0D}" dt="2021-10-13T14:35:54.357" v="313"/>
          <ac:picMkLst>
            <pc:docMk/>
            <pc:sldMk cId="1343897439" sldId="302"/>
            <ac:picMk id="13" creationId="{CF13D690-D068-024F-B1FB-84308A4F64D3}"/>
          </ac:picMkLst>
        </pc:picChg>
      </pc:sldChg>
      <pc:sldChg chg="addSp delSp modSp mod">
        <pc:chgData name="Beth Tunnicliffe" userId="14cce123-5952-483d-bb24-70e806f559f9" providerId="ADAL" clId="{0DFF95F8-8436-0149-841D-FF1BF0BF8E0D}" dt="2021-10-13T16:05:08.235" v="858" actId="20577"/>
        <pc:sldMkLst>
          <pc:docMk/>
          <pc:sldMk cId="420098807" sldId="304"/>
        </pc:sldMkLst>
        <pc:spChg chg="mod">
          <ac:chgData name="Beth Tunnicliffe" userId="14cce123-5952-483d-bb24-70e806f559f9" providerId="ADAL" clId="{0DFF95F8-8436-0149-841D-FF1BF0BF8E0D}" dt="2021-10-13T16:05:08.235" v="858" actId="20577"/>
          <ac:spMkLst>
            <pc:docMk/>
            <pc:sldMk cId="420098807" sldId="304"/>
            <ac:spMk id="15" creationId="{0AC65B9C-4E87-8E4A-A632-F56626464C38}"/>
          </ac:spMkLst>
        </pc:spChg>
        <pc:picChg chg="del">
          <ac:chgData name="Beth Tunnicliffe" userId="14cce123-5952-483d-bb24-70e806f559f9" providerId="ADAL" clId="{0DFF95F8-8436-0149-841D-FF1BF0BF8E0D}" dt="2021-10-13T14:19:12.497" v="80" actId="478"/>
          <ac:picMkLst>
            <pc:docMk/>
            <pc:sldMk cId="420098807" sldId="304"/>
            <ac:picMk id="10" creationId="{F5A9FCA0-ACC7-E54D-8F3A-2CF003DE58BC}"/>
          </ac:picMkLst>
        </pc:picChg>
        <pc:picChg chg="del">
          <ac:chgData name="Beth Tunnicliffe" userId="14cce123-5952-483d-bb24-70e806f559f9" providerId="ADAL" clId="{0DFF95F8-8436-0149-841D-FF1BF0BF8E0D}" dt="2021-10-13T14:19:09.669" v="78" actId="478"/>
          <ac:picMkLst>
            <pc:docMk/>
            <pc:sldMk cId="420098807" sldId="304"/>
            <ac:picMk id="11" creationId="{48C8A241-6932-8845-8B6C-B70B61A95D43}"/>
          </ac:picMkLst>
        </pc:picChg>
        <pc:picChg chg="add del mod">
          <ac:chgData name="Beth Tunnicliffe" userId="14cce123-5952-483d-bb24-70e806f559f9" providerId="ADAL" clId="{0DFF95F8-8436-0149-841D-FF1BF0BF8E0D}" dt="2021-10-13T14:34:42.082" v="278" actId="478"/>
          <ac:picMkLst>
            <pc:docMk/>
            <pc:sldMk cId="420098807" sldId="304"/>
            <ac:picMk id="12" creationId="{76505DE5-1F15-F348-B8D1-8B70BECEA9BA}"/>
          </ac:picMkLst>
        </pc:picChg>
        <pc:picChg chg="add mod">
          <ac:chgData name="Beth Tunnicliffe" userId="14cce123-5952-483d-bb24-70e806f559f9" providerId="ADAL" clId="{0DFF95F8-8436-0149-841D-FF1BF0BF8E0D}" dt="2021-10-13T14:34:42.622" v="279"/>
          <ac:picMkLst>
            <pc:docMk/>
            <pc:sldMk cId="420098807" sldId="304"/>
            <ac:picMk id="13" creationId="{32D55035-955F-4F40-85B2-2D25C972A3FC}"/>
          </ac:picMkLst>
        </pc:picChg>
      </pc:sldChg>
      <pc:sldChg chg="addSp delSp modSp mod delAnim modAnim">
        <pc:chgData name="Beth Tunnicliffe" userId="14cce123-5952-483d-bb24-70e806f559f9" providerId="ADAL" clId="{0DFF95F8-8436-0149-841D-FF1BF0BF8E0D}" dt="2021-10-18T09:09:26.170" v="870"/>
        <pc:sldMkLst>
          <pc:docMk/>
          <pc:sldMk cId="1693296555" sldId="305"/>
        </pc:sldMkLst>
        <pc:spChg chg="add mod">
          <ac:chgData name="Beth Tunnicliffe" userId="14cce123-5952-483d-bb24-70e806f559f9" providerId="ADAL" clId="{0DFF95F8-8436-0149-841D-FF1BF0BF8E0D}" dt="2021-10-13T15:02:37.921" v="436"/>
          <ac:spMkLst>
            <pc:docMk/>
            <pc:sldMk cId="1693296555" sldId="305"/>
            <ac:spMk id="2" creationId="{A0FCBAE8-D162-834C-84B8-340CA0AD6683}"/>
          </ac:spMkLst>
        </pc:spChg>
        <pc:spChg chg="add mod">
          <ac:chgData name="Beth Tunnicliffe" userId="14cce123-5952-483d-bb24-70e806f559f9" providerId="ADAL" clId="{0DFF95F8-8436-0149-841D-FF1BF0BF8E0D}" dt="2021-10-13T15:02:47.068" v="437"/>
          <ac:spMkLst>
            <pc:docMk/>
            <pc:sldMk cId="1693296555" sldId="305"/>
            <ac:spMk id="8" creationId="{0812D144-5202-6746-A3CB-ECD304C7F520}"/>
          </ac:spMkLst>
        </pc:spChg>
        <pc:spChg chg="add mod">
          <ac:chgData name="Beth Tunnicliffe" userId="14cce123-5952-483d-bb24-70e806f559f9" providerId="ADAL" clId="{0DFF95F8-8436-0149-841D-FF1BF0BF8E0D}" dt="2021-10-13T15:02:55.032" v="438"/>
          <ac:spMkLst>
            <pc:docMk/>
            <pc:sldMk cId="1693296555" sldId="305"/>
            <ac:spMk id="10" creationId="{9660CE2A-FE1D-A049-84E7-C7143C0EA908}"/>
          </ac:spMkLst>
        </pc:spChg>
        <pc:spChg chg="add mod">
          <ac:chgData name="Beth Tunnicliffe" userId="14cce123-5952-483d-bb24-70e806f559f9" providerId="ADAL" clId="{0DFF95F8-8436-0149-841D-FF1BF0BF8E0D}" dt="2021-10-13T15:03:02.963" v="439"/>
          <ac:spMkLst>
            <pc:docMk/>
            <pc:sldMk cId="1693296555" sldId="305"/>
            <ac:spMk id="11" creationId="{49DBF621-E850-7348-99BD-6DC1E179A7A4}"/>
          </ac:spMkLst>
        </pc:spChg>
        <pc:spChg chg="add mod">
          <ac:chgData name="Beth Tunnicliffe" userId="14cce123-5952-483d-bb24-70e806f559f9" providerId="ADAL" clId="{0DFF95F8-8436-0149-841D-FF1BF0BF8E0D}" dt="2021-10-13T15:03:12.842" v="440"/>
          <ac:spMkLst>
            <pc:docMk/>
            <pc:sldMk cId="1693296555" sldId="305"/>
            <ac:spMk id="15" creationId="{1BD98119-26CF-0D45-9DAD-7E76B7DC0053}"/>
          </ac:spMkLst>
        </pc:spChg>
        <pc:spChg chg="add mod">
          <ac:chgData name="Beth Tunnicliffe" userId="14cce123-5952-483d-bb24-70e806f559f9" providerId="ADAL" clId="{0DFF95F8-8436-0149-841D-FF1BF0BF8E0D}" dt="2021-10-13T15:03:21.616" v="441"/>
          <ac:spMkLst>
            <pc:docMk/>
            <pc:sldMk cId="1693296555" sldId="305"/>
            <ac:spMk id="16" creationId="{BBF92BF9-A9F6-2542-B14D-BF4EA99E0D64}"/>
          </ac:spMkLst>
        </pc:spChg>
        <pc:spChg chg="add mod">
          <ac:chgData name="Beth Tunnicliffe" userId="14cce123-5952-483d-bb24-70e806f559f9" providerId="ADAL" clId="{0DFF95F8-8436-0149-841D-FF1BF0BF8E0D}" dt="2021-10-13T15:03:33.395" v="442"/>
          <ac:spMkLst>
            <pc:docMk/>
            <pc:sldMk cId="1693296555" sldId="305"/>
            <ac:spMk id="17" creationId="{B376DCD7-1D51-6B4A-8BAE-339EAFA3ABCB}"/>
          </ac:spMkLst>
        </pc:spChg>
        <pc:spChg chg="add mod">
          <ac:chgData name="Beth Tunnicliffe" userId="14cce123-5952-483d-bb24-70e806f559f9" providerId="ADAL" clId="{0DFF95F8-8436-0149-841D-FF1BF0BF8E0D}" dt="2021-10-13T15:03:43.363" v="443"/>
          <ac:spMkLst>
            <pc:docMk/>
            <pc:sldMk cId="1693296555" sldId="305"/>
            <ac:spMk id="18" creationId="{795A5F72-A31D-8343-9AD3-E3574E5B27AF}"/>
          </ac:spMkLst>
        </pc:spChg>
        <pc:spChg chg="add del mod">
          <ac:chgData name="Beth Tunnicliffe" userId="14cce123-5952-483d-bb24-70e806f559f9" providerId="ADAL" clId="{0DFF95F8-8436-0149-841D-FF1BF0BF8E0D}" dt="2021-10-13T15:22:17.843" v="556" actId="478"/>
          <ac:spMkLst>
            <pc:docMk/>
            <pc:sldMk cId="1693296555" sldId="305"/>
            <ac:spMk id="19" creationId="{9A65D045-A247-1B41-8265-A324887CA0E3}"/>
          </ac:spMkLst>
        </pc:spChg>
        <pc:cxnChg chg="mod">
          <ac:chgData name="Beth Tunnicliffe" userId="14cce123-5952-483d-bb24-70e806f559f9" providerId="ADAL" clId="{0DFF95F8-8436-0149-841D-FF1BF0BF8E0D}" dt="2021-10-13T15:02:00.563" v="432" actId="1076"/>
          <ac:cxnSpMkLst>
            <pc:docMk/>
            <pc:sldMk cId="1693296555" sldId="305"/>
            <ac:cxnSpMk id="22" creationId="{C8D47ED9-AF8D-454E-B420-7B3AE718145F}"/>
          </ac:cxnSpMkLst>
        </pc:cxnChg>
      </pc:sldChg>
      <pc:sldChg chg="addSp delSp modSp mod">
        <pc:chgData name="Beth Tunnicliffe" userId="14cce123-5952-483d-bb24-70e806f559f9" providerId="ADAL" clId="{0DFF95F8-8436-0149-841D-FF1BF0BF8E0D}" dt="2021-10-13T15:12:03.976" v="480" actId="1076"/>
        <pc:sldMkLst>
          <pc:docMk/>
          <pc:sldMk cId="376669854" sldId="306"/>
        </pc:sldMkLst>
        <pc:spChg chg="mod">
          <ac:chgData name="Beth Tunnicliffe" userId="14cce123-5952-483d-bb24-70e806f559f9" providerId="ADAL" clId="{0DFF95F8-8436-0149-841D-FF1BF0BF8E0D}" dt="2021-10-13T15:12:03.976" v="480" actId="1076"/>
          <ac:spMkLst>
            <pc:docMk/>
            <pc:sldMk cId="376669854" sldId="306"/>
            <ac:spMk id="11" creationId="{35DB8AF6-8809-534C-9432-9ED0B7793278}"/>
          </ac:spMkLst>
        </pc:spChg>
        <pc:picChg chg="add del mod">
          <ac:chgData name="Beth Tunnicliffe" userId="14cce123-5952-483d-bb24-70e806f559f9" providerId="ADAL" clId="{0DFF95F8-8436-0149-841D-FF1BF0BF8E0D}" dt="2021-10-13T14:22:25.787" v="133" actId="478"/>
          <ac:picMkLst>
            <pc:docMk/>
            <pc:sldMk cId="376669854" sldId="306"/>
            <ac:picMk id="9" creationId="{F68958B9-A4A3-C947-843E-E92CDA0A89AC}"/>
          </ac:picMkLst>
        </pc:picChg>
        <pc:picChg chg="del">
          <ac:chgData name="Beth Tunnicliffe" userId="14cce123-5952-483d-bb24-70e806f559f9" providerId="ADAL" clId="{0DFF95F8-8436-0149-841D-FF1BF0BF8E0D}" dt="2021-10-13T14:21:14.758" v="117" actId="478"/>
          <ac:picMkLst>
            <pc:docMk/>
            <pc:sldMk cId="376669854" sldId="306"/>
            <ac:picMk id="10" creationId="{DAD1A172-F0B4-6942-A0F0-EF582AA54D74}"/>
          </ac:picMkLst>
        </pc:picChg>
        <pc:picChg chg="add mod">
          <ac:chgData name="Beth Tunnicliffe" userId="14cce123-5952-483d-bb24-70e806f559f9" providerId="ADAL" clId="{0DFF95F8-8436-0149-841D-FF1BF0BF8E0D}" dt="2021-10-13T14:22:26.166" v="134"/>
          <ac:picMkLst>
            <pc:docMk/>
            <pc:sldMk cId="376669854" sldId="306"/>
            <ac:picMk id="13" creationId="{7D4DCDCB-F0BA-EB4F-BB55-D66F139C10B1}"/>
          </ac:picMkLst>
        </pc:picChg>
      </pc:sldChg>
      <pc:sldChg chg="addSp delSp modSp mod">
        <pc:chgData name="Beth Tunnicliffe" userId="14cce123-5952-483d-bb24-70e806f559f9" providerId="ADAL" clId="{0DFF95F8-8436-0149-841D-FF1BF0BF8E0D}" dt="2021-10-13T14:22:31.524" v="136"/>
        <pc:sldMkLst>
          <pc:docMk/>
          <pc:sldMk cId="3665119690" sldId="307"/>
        </pc:sldMkLst>
        <pc:picChg chg="del">
          <ac:chgData name="Beth Tunnicliffe" userId="14cce123-5952-483d-bb24-70e806f559f9" providerId="ADAL" clId="{0DFF95F8-8436-0149-841D-FF1BF0BF8E0D}" dt="2021-10-13T14:22:31.108" v="135" actId="478"/>
          <ac:picMkLst>
            <pc:docMk/>
            <pc:sldMk cId="3665119690" sldId="307"/>
            <ac:picMk id="9" creationId="{080800CE-58D4-BB43-B3DD-74AF75103A3D}"/>
          </ac:picMkLst>
        </pc:picChg>
        <pc:picChg chg="add mod">
          <ac:chgData name="Beth Tunnicliffe" userId="14cce123-5952-483d-bb24-70e806f559f9" providerId="ADAL" clId="{0DFF95F8-8436-0149-841D-FF1BF0BF8E0D}" dt="2021-10-13T14:22:31.524" v="136"/>
          <ac:picMkLst>
            <pc:docMk/>
            <pc:sldMk cId="3665119690" sldId="307"/>
            <ac:picMk id="11" creationId="{7F612E8D-8974-EE40-9012-1253A2EAB74A}"/>
          </ac:picMkLst>
        </pc:picChg>
      </pc:sldChg>
      <pc:sldChg chg="addSp delSp modSp mod">
        <pc:chgData name="Beth Tunnicliffe" userId="14cce123-5952-483d-bb24-70e806f559f9" providerId="ADAL" clId="{0DFF95F8-8436-0149-841D-FF1BF0BF8E0D}" dt="2021-10-13T15:12:16.205" v="481" actId="14100"/>
        <pc:sldMkLst>
          <pc:docMk/>
          <pc:sldMk cId="1208701906" sldId="308"/>
        </pc:sldMkLst>
        <pc:spChg chg="mod">
          <ac:chgData name="Beth Tunnicliffe" userId="14cce123-5952-483d-bb24-70e806f559f9" providerId="ADAL" clId="{0DFF95F8-8436-0149-841D-FF1BF0BF8E0D}" dt="2021-10-13T15:12:16.205" v="481" actId="14100"/>
          <ac:spMkLst>
            <pc:docMk/>
            <pc:sldMk cId="1208701906" sldId="308"/>
            <ac:spMk id="11" creationId="{35DB8AF6-8809-534C-9432-9ED0B7793278}"/>
          </ac:spMkLst>
        </pc:spChg>
        <pc:picChg chg="del">
          <ac:chgData name="Beth Tunnicliffe" userId="14cce123-5952-483d-bb24-70e806f559f9" providerId="ADAL" clId="{0DFF95F8-8436-0149-841D-FF1BF0BF8E0D}" dt="2021-10-13T14:21:36.642" v="123" actId="478"/>
          <ac:picMkLst>
            <pc:docMk/>
            <pc:sldMk cId="1208701906" sldId="308"/>
            <ac:picMk id="9" creationId="{E057F91E-E82F-2C41-9415-808A06AAE38F}"/>
          </ac:picMkLst>
        </pc:picChg>
        <pc:picChg chg="add del mod">
          <ac:chgData name="Beth Tunnicliffe" userId="14cce123-5952-483d-bb24-70e806f559f9" providerId="ADAL" clId="{0DFF95F8-8436-0149-841D-FF1BF0BF8E0D}" dt="2021-10-13T14:22:17.426" v="129" actId="478"/>
          <ac:picMkLst>
            <pc:docMk/>
            <pc:sldMk cId="1208701906" sldId="308"/>
            <ac:picMk id="13" creationId="{18F8CA47-70B3-B844-A83F-7A25891F7611}"/>
          </ac:picMkLst>
        </pc:picChg>
        <pc:picChg chg="add mod">
          <ac:chgData name="Beth Tunnicliffe" userId="14cce123-5952-483d-bb24-70e806f559f9" providerId="ADAL" clId="{0DFF95F8-8436-0149-841D-FF1BF0BF8E0D}" dt="2021-10-13T14:22:18.163" v="130"/>
          <ac:picMkLst>
            <pc:docMk/>
            <pc:sldMk cId="1208701906" sldId="308"/>
            <ac:picMk id="14" creationId="{5B1BC534-CDE7-F24A-B988-FFA741049290}"/>
          </ac:picMkLst>
        </pc:picChg>
      </pc:sldChg>
      <pc:sldChg chg="addSp delSp modSp mod">
        <pc:chgData name="Beth Tunnicliffe" userId="14cce123-5952-483d-bb24-70e806f559f9" providerId="ADAL" clId="{0DFF95F8-8436-0149-841D-FF1BF0BF8E0D}" dt="2021-10-13T15:12:59.440" v="488" actId="1036"/>
        <pc:sldMkLst>
          <pc:docMk/>
          <pc:sldMk cId="3962136260" sldId="309"/>
        </pc:sldMkLst>
        <pc:spChg chg="mod">
          <ac:chgData name="Beth Tunnicliffe" userId="14cce123-5952-483d-bb24-70e806f559f9" providerId="ADAL" clId="{0DFF95F8-8436-0149-841D-FF1BF0BF8E0D}" dt="2021-10-13T15:12:59.440" v="488" actId="1036"/>
          <ac:spMkLst>
            <pc:docMk/>
            <pc:sldMk cId="3962136260" sldId="309"/>
            <ac:spMk id="2" creationId="{816D7BE0-8E99-5941-BE85-C304B9362028}"/>
          </ac:spMkLst>
        </pc:spChg>
        <pc:spChg chg="mod">
          <ac:chgData name="Beth Tunnicliffe" userId="14cce123-5952-483d-bb24-70e806f559f9" providerId="ADAL" clId="{0DFF95F8-8436-0149-841D-FF1BF0BF8E0D}" dt="2021-10-13T15:12:26.408" v="482" actId="1076"/>
          <ac:spMkLst>
            <pc:docMk/>
            <pc:sldMk cId="3962136260" sldId="309"/>
            <ac:spMk id="12" creationId="{F1BF0C51-CE2C-1746-B61F-D3CD4AC6503F}"/>
          </ac:spMkLst>
        </pc:spChg>
        <pc:picChg chg="del">
          <ac:chgData name="Beth Tunnicliffe" userId="14cce123-5952-483d-bb24-70e806f559f9" providerId="ADAL" clId="{0DFF95F8-8436-0149-841D-FF1BF0BF8E0D}" dt="2021-10-13T14:21:39.503" v="125" actId="478"/>
          <ac:picMkLst>
            <pc:docMk/>
            <pc:sldMk cId="3962136260" sldId="309"/>
            <ac:picMk id="9" creationId="{1B8C7774-9E4C-EB43-83ED-FA145B9F47D0}"/>
          </ac:picMkLst>
        </pc:picChg>
        <pc:picChg chg="add mod modCrop">
          <ac:chgData name="Beth Tunnicliffe" userId="14cce123-5952-483d-bb24-70e806f559f9" providerId="ADAL" clId="{0DFF95F8-8436-0149-841D-FF1BF0BF8E0D}" dt="2021-10-13T14:22:09.440" v="128" actId="732"/>
          <ac:picMkLst>
            <pc:docMk/>
            <pc:sldMk cId="3962136260" sldId="309"/>
            <ac:picMk id="10" creationId="{2B4E1B29-5314-FA46-87B8-BC5FF765867D}"/>
          </ac:picMkLst>
        </pc:picChg>
      </pc:sldChg>
      <pc:sldChg chg="addSp delSp modSp mod">
        <pc:chgData name="Beth Tunnicliffe" userId="14cce123-5952-483d-bb24-70e806f559f9" providerId="ADAL" clId="{0DFF95F8-8436-0149-841D-FF1BF0BF8E0D}" dt="2021-10-13T14:22:41.801" v="138"/>
        <pc:sldMkLst>
          <pc:docMk/>
          <pc:sldMk cId="3629412585" sldId="311"/>
        </pc:sldMkLst>
        <pc:picChg chg="add mod">
          <ac:chgData name="Beth Tunnicliffe" userId="14cce123-5952-483d-bb24-70e806f559f9" providerId="ADAL" clId="{0DFF95F8-8436-0149-841D-FF1BF0BF8E0D}" dt="2021-10-13T14:22:41.801" v="138"/>
          <ac:picMkLst>
            <pc:docMk/>
            <pc:sldMk cId="3629412585" sldId="311"/>
            <ac:picMk id="14" creationId="{9E3035DF-DFB1-C645-96A3-F27930EFEABC}"/>
          </ac:picMkLst>
        </pc:picChg>
        <pc:picChg chg="del">
          <ac:chgData name="Beth Tunnicliffe" userId="14cce123-5952-483d-bb24-70e806f559f9" providerId="ADAL" clId="{0DFF95F8-8436-0149-841D-FF1BF0BF8E0D}" dt="2021-10-13T14:22:41.326" v="137" actId="478"/>
          <ac:picMkLst>
            <pc:docMk/>
            <pc:sldMk cId="3629412585" sldId="311"/>
            <ac:picMk id="16" creationId="{0DCA3B56-581C-1844-AB74-544B5BA0F4A0}"/>
          </ac:picMkLst>
        </pc:picChg>
      </pc:sldChg>
      <pc:sldChg chg="addSp delSp modSp mod">
        <pc:chgData name="Beth Tunnicliffe" userId="14cce123-5952-483d-bb24-70e806f559f9" providerId="ADAL" clId="{0DFF95F8-8436-0149-841D-FF1BF0BF8E0D}" dt="2021-10-18T09:10:38" v="879" actId="1037"/>
        <pc:sldMkLst>
          <pc:docMk/>
          <pc:sldMk cId="2072586783" sldId="312"/>
        </pc:sldMkLst>
        <pc:spChg chg="mod">
          <ac:chgData name="Beth Tunnicliffe" userId="14cce123-5952-483d-bb24-70e806f559f9" providerId="ADAL" clId="{0DFF95F8-8436-0149-841D-FF1BF0BF8E0D}" dt="2021-10-18T09:10:38" v="879" actId="1037"/>
          <ac:spMkLst>
            <pc:docMk/>
            <pc:sldMk cId="2072586783" sldId="312"/>
            <ac:spMk id="12" creationId="{F1BF0C51-CE2C-1746-B61F-D3CD4AC6503F}"/>
          </ac:spMkLst>
        </pc:spChg>
        <pc:picChg chg="del">
          <ac:chgData name="Beth Tunnicliffe" userId="14cce123-5952-483d-bb24-70e806f559f9" providerId="ADAL" clId="{0DFF95F8-8436-0149-841D-FF1BF0BF8E0D}" dt="2021-10-13T14:22:44.367" v="139" actId="478"/>
          <ac:picMkLst>
            <pc:docMk/>
            <pc:sldMk cId="2072586783" sldId="312"/>
            <ac:picMk id="9" creationId="{69DBEC85-0A35-0D4B-A618-93ED78D1C6B8}"/>
          </ac:picMkLst>
        </pc:picChg>
        <pc:picChg chg="add mod">
          <ac:chgData name="Beth Tunnicliffe" userId="14cce123-5952-483d-bb24-70e806f559f9" providerId="ADAL" clId="{0DFF95F8-8436-0149-841D-FF1BF0BF8E0D}" dt="2021-10-13T14:22:44.753" v="140"/>
          <ac:picMkLst>
            <pc:docMk/>
            <pc:sldMk cId="2072586783" sldId="312"/>
            <ac:picMk id="10" creationId="{C1C45A2B-41EC-4843-9E5B-BFBB67EE7B16}"/>
          </ac:picMkLst>
        </pc:picChg>
      </pc:sldChg>
      <pc:sldChg chg="addSp delSp modSp mod">
        <pc:chgData name="Beth Tunnicliffe" userId="14cce123-5952-483d-bb24-70e806f559f9" providerId="ADAL" clId="{0DFF95F8-8436-0149-841D-FF1BF0BF8E0D}" dt="2021-10-13T14:22:47.354" v="142"/>
        <pc:sldMkLst>
          <pc:docMk/>
          <pc:sldMk cId="795368196" sldId="313"/>
        </pc:sldMkLst>
        <pc:picChg chg="del">
          <ac:chgData name="Beth Tunnicliffe" userId="14cce123-5952-483d-bb24-70e806f559f9" providerId="ADAL" clId="{0DFF95F8-8436-0149-841D-FF1BF0BF8E0D}" dt="2021-10-13T14:22:46.967" v="141" actId="478"/>
          <ac:picMkLst>
            <pc:docMk/>
            <pc:sldMk cId="795368196" sldId="313"/>
            <ac:picMk id="9" creationId="{50F704DF-889E-124E-9841-981692925DC2}"/>
          </ac:picMkLst>
        </pc:picChg>
        <pc:picChg chg="add mod">
          <ac:chgData name="Beth Tunnicliffe" userId="14cce123-5952-483d-bb24-70e806f559f9" providerId="ADAL" clId="{0DFF95F8-8436-0149-841D-FF1BF0BF8E0D}" dt="2021-10-13T14:22:47.354" v="142"/>
          <ac:picMkLst>
            <pc:docMk/>
            <pc:sldMk cId="795368196" sldId="313"/>
            <ac:picMk id="10" creationId="{28345B2E-FE55-2945-B811-226160CD7F07}"/>
          </ac:picMkLst>
        </pc:picChg>
      </pc:sldChg>
      <pc:sldChg chg="del">
        <pc:chgData name="Beth Tunnicliffe" userId="14cce123-5952-483d-bb24-70e806f559f9" providerId="ADAL" clId="{0DFF95F8-8436-0149-841D-FF1BF0BF8E0D}" dt="2021-10-13T14:22:49.238" v="143" actId="2696"/>
        <pc:sldMkLst>
          <pc:docMk/>
          <pc:sldMk cId="207851466" sldId="314"/>
        </pc:sldMkLst>
      </pc:sldChg>
      <pc:sldChg chg="addSp delSp modSp mod">
        <pc:chgData name="Beth Tunnicliffe" userId="14cce123-5952-483d-bb24-70e806f559f9" providerId="ADAL" clId="{0DFF95F8-8436-0149-841D-FF1BF0BF8E0D}" dt="2021-10-13T14:22:56.084" v="147"/>
        <pc:sldMkLst>
          <pc:docMk/>
          <pc:sldMk cId="934152887" sldId="315"/>
        </pc:sldMkLst>
        <pc:picChg chg="del">
          <ac:chgData name="Beth Tunnicliffe" userId="14cce123-5952-483d-bb24-70e806f559f9" providerId="ADAL" clId="{0DFF95F8-8436-0149-841D-FF1BF0BF8E0D}" dt="2021-10-13T14:22:55.674" v="146" actId="478"/>
          <ac:picMkLst>
            <pc:docMk/>
            <pc:sldMk cId="934152887" sldId="315"/>
            <ac:picMk id="9" creationId="{13D02301-A288-644A-BFD4-BD4C1B939351}"/>
          </ac:picMkLst>
        </pc:picChg>
        <pc:picChg chg="add del mod">
          <ac:chgData name="Beth Tunnicliffe" userId="14cce123-5952-483d-bb24-70e806f559f9" providerId="ADAL" clId="{0DFF95F8-8436-0149-841D-FF1BF0BF8E0D}" dt="2021-10-13T14:22:54.293" v="145"/>
          <ac:picMkLst>
            <pc:docMk/>
            <pc:sldMk cId="934152887" sldId="315"/>
            <ac:picMk id="10" creationId="{19C90032-65D4-A343-8CF4-7E095248D261}"/>
          </ac:picMkLst>
        </pc:picChg>
        <pc:picChg chg="add mod">
          <ac:chgData name="Beth Tunnicliffe" userId="14cce123-5952-483d-bb24-70e806f559f9" providerId="ADAL" clId="{0DFF95F8-8436-0149-841D-FF1BF0BF8E0D}" dt="2021-10-13T14:22:56.084" v="147"/>
          <ac:picMkLst>
            <pc:docMk/>
            <pc:sldMk cId="934152887" sldId="315"/>
            <ac:picMk id="14" creationId="{ACA368DF-7F5A-DD4B-A909-5063B825F190}"/>
          </ac:picMkLst>
        </pc:picChg>
      </pc:sldChg>
      <pc:sldChg chg="addSp delSp modSp mod">
        <pc:chgData name="Beth Tunnicliffe" userId="14cce123-5952-483d-bb24-70e806f559f9" providerId="ADAL" clId="{0DFF95F8-8436-0149-841D-FF1BF0BF8E0D}" dt="2021-10-18T09:10:25.184" v="877" actId="1036"/>
        <pc:sldMkLst>
          <pc:docMk/>
          <pc:sldMk cId="1862622280" sldId="316"/>
        </pc:sldMkLst>
        <pc:spChg chg="mod">
          <ac:chgData name="Beth Tunnicliffe" userId="14cce123-5952-483d-bb24-70e806f559f9" providerId="ADAL" clId="{0DFF95F8-8436-0149-841D-FF1BF0BF8E0D}" dt="2021-10-18T09:10:25.184" v="877" actId="1036"/>
          <ac:spMkLst>
            <pc:docMk/>
            <pc:sldMk cId="1862622280" sldId="316"/>
            <ac:spMk id="12" creationId="{F1BF0C51-CE2C-1746-B61F-D3CD4AC6503F}"/>
          </ac:spMkLst>
        </pc:spChg>
        <pc:picChg chg="del">
          <ac:chgData name="Beth Tunnicliffe" userId="14cce123-5952-483d-bb24-70e806f559f9" providerId="ADAL" clId="{0DFF95F8-8436-0149-841D-FF1BF0BF8E0D}" dt="2021-10-13T14:23:05.436" v="148" actId="478"/>
          <ac:picMkLst>
            <pc:docMk/>
            <pc:sldMk cId="1862622280" sldId="316"/>
            <ac:picMk id="9" creationId="{4DF28E86-03AD-BF4C-BDD2-2646CAAC6D62}"/>
          </ac:picMkLst>
        </pc:picChg>
        <pc:picChg chg="add mod">
          <ac:chgData name="Beth Tunnicliffe" userId="14cce123-5952-483d-bb24-70e806f559f9" providerId="ADAL" clId="{0DFF95F8-8436-0149-841D-FF1BF0BF8E0D}" dt="2021-10-13T14:23:05.819" v="149"/>
          <ac:picMkLst>
            <pc:docMk/>
            <pc:sldMk cId="1862622280" sldId="316"/>
            <ac:picMk id="11" creationId="{89089DD5-F524-EB45-987B-EE5059421DB5}"/>
          </ac:picMkLst>
        </pc:picChg>
      </pc:sldChg>
      <pc:sldChg chg="addSp delSp modSp mod">
        <pc:chgData name="Beth Tunnicliffe" userId="14cce123-5952-483d-bb24-70e806f559f9" providerId="ADAL" clId="{0DFF95F8-8436-0149-841D-FF1BF0BF8E0D}" dt="2021-10-13T15:13:53.666" v="493" actId="20577"/>
        <pc:sldMkLst>
          <pc:docMk/>
          <pc:sldMk cId="681795208" sldId="317"/>
        </pc:sldMkLst>
        <pc:spChg chg="mod">
          <ac:chgData name="Beth Tunnicliffe" userId="14cce123-5952-483d-bb24-70e806f559f9" providerId="ADAL" clId="{0DFF95F8-8436-0149-841D-FF1BF0BF8E0D}" dt="2021-10-13T15:13:31.591" v="489" actId="14100"/>
          <ac:spMkLst>
            <pc:docMk/>
            <pc:sldMk cId="681795208" sldId="317"/>
            <ac:spMk id="10" creationId="{616E749B-6EAA-F444-BE14-A7F3F636522D}"/>
          </ac:spMkLst>
        </pc:spChg>
        <pc:spChg chg="mod">
          <ac:chgData name="Beth Tunnicliffe" userId="14cce123-5952-483d-bb24-70e806f559f9" providerId="ADAL" clId="{0DFF95F8-8436-0149-841D-FF1BF0BF8E0D}" dt="2021-10-13T15:13:53.666" v="493" actId="20577"/>
          <ac:spMkLst>
            <pc:docMk/>
            <pc:sldMk cId="681795208" sldId="317"/>
            <ac:spMk id="12" creationId="{F1BF0C51-CE2C-1746-B61F-D3CD4AC6503F}"/>
          </ac:spMkLst>
        </pc:spChg>
        <pc:picChg chg="del">
          <ac:chgData name="Beth Tunnicliffe" userId="14cce123-5952-483d-bb24-70e806f559f9" providerId="ADAL" clId="{0DFF95F8-8436-0149-841D-FF1BF0BF8E0D}" dt="2021-10-13T14:23:08.774" v="150" actId="478"/>
          <ac:picMkLst>
            <pc:docMk/>
            <pc:sldMk cId="681795208" sldId="317"/>
            <ac:picMk id="9" creationId="{1AC5DC97-F4EF-B944-AB10-35E3954FB8F7}"/>
          </ac:picMkLst>
        </pc:picChg>
        <pc:picChg chg="add mod">
          <ac:chgData name="Beth Tunnicliffe" userId="14cce123-5952-483d-bb24-70e806f559f9" providerId="ADAL" clId="{0DFF95F8-8436-0149-841D-FF1BF0BF8E0D}" dt="2021-10-13T14:23:09.110" v="151"/>
          <ac:picMkLst>
            <pc:docMk/>
            <pc:sldMk cId="681795208" sldId="317"/>
            <ac:picMk id="11" creationId="{D551AE3B-5FE4-7E43-90DF-D06E4761F934}"/>
          </ac:picMkLst>
        </pc:picChg>
      </pc:sldChg>
      <pc:sldChg chg="addSp delSp modSp mod">
        <pc:chgData name="Beth Tunnicliffe" userId="14cce123-5952-483d-bb24-70e806f559f9" providerId="ADAL" clId="{0DFF95F8-8436-0149-841D-FF1BF0BF8E0D}" dt="2021-10-18T09:06:11.260" v="868" actId="1038"/>
        <pc:sldMkLst>
          <pc:docMk/>
          <pc:sldMk cId="727259257" sldId="318"/>
        </pc:sldMkLst>
        <pc:picChg chg="mod">
          <ac:chgData name="Beth Tunnicliffe" userId="14cce123-5952-483d-bb24-70e806f559f9" providerId="ADAL" clId="{0DFF95F8-8436-0149-841D-FF1BF0BF8E0D}" dt="2021-10-18T09:06:11.260" v="868" actId="1038"/>
          <ac:picMkLst>
            <pc:docMk/>
            <pc:sldMk cId="727259257" sldId="318"/>
            <ac:picMk id="4" creationId="{39ECAA2A-450B-664A-853C-2EA1CE9A074C}"/>
          </ac:picMkLst>
        </pc:picChg>
        <pc:picChg chg="add del mod">
          <ac:chgData name="Beth Tunnicliffe" userId="14cce123-5952-483d-bb24-70e806f559f9" providerId="ADAL" clId="{0DFF95F8-8436-0149-841D-FF1BF0BF8E0D}" dt="2021-10-13T14:35:02.067" v="290" actId="478"/>
          <ac:picMkLst>
            <pc:docMk/>
            <pc:sldMk cId="727259257" sldId="318"/>
            <ac:picMk id="10" creationId="{CC9DFDB4-48FE-0F4E-8EC3-1D55A36847CD}"/>
          </ac:picMkLst>
        </pc:picChg>
        <pc:picChg chg="del">
          <ac:chgData name="Beth Tunnicliffe" userId="14cce123-5952-483d-bb24-70e806f559f9" providerId="ADAL" clId="{0DFF95F8-8436-0149-841D-FF1BF0BF8E0D}" dt="2021-10-13T14:20:03.074" v="93" actId="478"/>
          <ac:picMkLst>
            <pc:docMk/>
            <pc:sldMk cId="727259257" sldId="318"/>
            <ac:picMk id="11" creationId="{81C4D24E-9421-7847-895B-3B4C1A88DE40}"/>
          </ac:picMkLst>
        </pc:picChg>
        <pc:picChg chg="add mod">
          <ac:chgData name="Beth Tunnicliffe" userId="14cce123-5952-483d-bb24-70e806f559f9" providerId="ADAL" clId="{0DFF95F8-8436-0149-841D-FF1BF0BF8E0D}" dt="2021-10-13T14:35:02.565" v="291"/>
          <ac:picMkLst>
            <pc:docMk/>
            <pc:sldMk cId="727259257" sldId="318"/>
            <ac:picMk id="12" creationId="{9F289990-A121-2046-A869-332FD5F74EFB}"/>
          </ac:picMkLst>
        </pc:picChg>
      </pc:sldChg>
      <pc:sldChg chg="addSp delSp modSp mod">
        <pc:chgData name="Beth Tunnicliffe" userId="14cce123-5952-483d-bb24-70e806f559f9" providerId="ADAL" clId="{0DFF95F8-8436-0149-841D-FF1BF0BF8E0D}" dt="2021-10-13T15:14:10.616" v="494" actId="1076"/>
        <pc:sldMkLst>
          <pc:docMk/>
          <pc:sldMk cId="3505763441" sldId="319"/>
        </pc:sldMkLst>
        <pc:spChg chg="mod">
          <ac:chgData name="Beth Tunnicliffe" userId="14cce123-5952-483d-bb24-70e806f559f9" providerId="ADAL" clId="{0DFF95F8-8436-0149-841D-FF1BF0BF8E0D}" dt="2021-10-13T15:14:10.616" v="494" actId="1076"/>
          <ac:spMkLst>
            <pc:docMk/>
            <pc:sldMk cId="3505763441" sldId="319"/>
            <ac:spMk id="3" creationId="{4D0AAA0D-EB34-FA48-9C8C-0AF8E5464F8C}"/>
          </ac:spMkLst>
        </pc:spChg>
        <pc:spChg chg="mod">
          <ac:chgData name="Beth Tunnicliffe" userId="14cce123-5952-483d-bb24-70e806f559f9" providerId="ADAL" clId="{0DFF95F8-8436-0149-841D-FF1BF0BF8E0D}" dt="2021-10-13T15:14:10.616" v="494" actId="1076"/>
          <ac:spMkLst>
            <pc:docMk/>
            <pc:sldMk cId="3505763441" sldId="319"/>
            <ac:spMk id="4" creationId="{CDAE441A-EE34-3747-997E-40E5F46400BB}"/>
          </ac:spMkLst>
        </pc:spChg>
        <pc:picChg chg="del">
          <ac:chgData name="Beth Tunnicliffe" userId="14cce123-5952-483d-bb24-70e806f559f9" providerId="ADAL" clId="{0DFF95F8-8436-0149-841D-FF1BF0BF8E0D}" dt="2021-10-13T14:23:12.849" v="152" actId="478"/>
          <ac:picMkLst>
            <pc:docMk/>
            <pc:sldMk cId="3505763441" sldId="319"/>
            <ac:picMk id="9" creationId="{E82DA13D-A307-1A4F-B04A-123AE1D0C3E2}"/>
          </ac:picMkLst>
        </pc:picChg>
        <pc:picChg chg="add mod">
          <ac:chgData name="Beth Tunnicliffe" userId="14cce123-5952-483d-bb24-70e806f559f9" providerId="ADAL" clId="{0DFF95F8-8436-0149-841D-FF1BF0BF8E0D}" dt="2021-10-13T14:23:13.236" v="153"/>
          <ac:picMkLst>
            <pc:docMk/>
            <pc:sldMk cId="3505763441" sldId="319"/>
            <ac:picMk id="10" creationId="{E76A4CA8-C055-704D-A067-868BE00B5745}"/>
          </ac:picMkLst>
        </pc:picChg>
      </pc:sldChg>
      <pc:sldChg chg="addSp delSp modSp mod">
        <pc:chgData name="Beth Tunnicliffe" userId="14cce123-5952-483d-bb24-70e806f559f9" providerId="ADAL" clId="{0DFF95F8-8436-0149-841D-FF1BF0BF8E0D}" dt="2021-10-18T09:11:23.242" v="887" actId="1036"/>
        <pc:sldMkLst>
          <pc:docMk/>
          <pc:sldMk cId="1922945243" sldId="320"/>
        </pc:sldMkLst>
        <pc:spChg chg="mod">
          <ac:chgData name="Beth Tunnicliffe" userId="14cce123-5952-483d-bb24-70e806f559f9" providerId="ADAL" clId="{0DFF95F8-8436-0149-841D-FF1BF0BF8E0D}" dt="2021-10-18T09:11:23.242" v="887" actId="1036"/>
          <ac:spMkLst>
            <pc:docMk/>
            <pc:sldMk cId="1922945243" sldId="320"/>
            <ac:spMk id="3" creationId="{4D0AAA0D-EB34-FA48-9C8C-0AF8E5464F8C}"/>
          </ac:spMkLst>
        </pc:spChg>
        <pc:picChg chg="add mod">
          <ac:chgData name="Beth Tunnicliffe" userId="14cce123-5952-483d-bb24-70e806f559f9" providerId="ADAL" clId="{0DFF95F8-8436-0149-841D-FF1BF0BF8E0D}" dt="2021-10-13T14:23:17.362" v="155"/>
          <ac:picMkLst>
            <pc:docMk/>
            <pc:sldMk cId="1922945243" sldId="320"/>
            <ac:picMk id="14" creationId="{B10E6142-8841-DF47-A5D4-FD54C885E6D4}"/>
          </ac:picMkLst>
        </pc:picChg>
        <pc:picChg chg="del">
          <ac:chgData name="Beth Tunnicliffe" userId="14cce123-5952-483d-bb24-70e806f559f9" providerId="ADAL" clId="{0DFF95F8-8436-0149-841D-FF1BF0BF8E0D}" dt="2021-10-13T14:23:16.951" v="154" actId="478"/>
          <ac:picMkLst>
            <pc:docMk/>
            <pc:sldMk cId="1922945243" sldId="320"/>
            <ac:picMk id="15" creationId="{A931D234-0294-4B4F-9D4B-14065DFB7697}"/>
          </ac:picMkLst>
        </pc:picChg>
      </pc:sldChg>
      <pc:sldChg chg="addSp delSp modSp mod">
        <pc:chgData name="Beth Tunnicliffe" userId="14cce123-5952-483d-bb24-70e806f559f9" providerId="ADAL" clId="{0DFF95F8-8436-0149-841D-FF1BF0BF8E0D}" dt="2021-10-13T15:14:30.097" v="498" actId="1035"/>
        <pc:sldMkLst>
          <pc:docMk/>
          <pc:sldMk cId="1223040692" sldId="321"/>
        </pc:sldMkLst>
        <pc:spChg chg="mod">
          <ac:chgData name="Beth Tunnicliffe" userId="14cce123-5952-483d-bb24-70e806f559f9" providerId="ADAL" clId="{0DFF95F8-8436-0149-841D-FF1BF0BF8E0D}" dt="2021-10-13T15:14:30.097" v="498" actId="1035"/>
          <ac:spMkLst>
            <pc:docMk/>
            <pc:sldMk cId="1223040692" sldId="321"/>
            <ac:spMk id="10" creationId="{616E749B-6EAA-F444-BE14-A7F3F636522D}"/>
          </ac:spMkLst>
        </pc:spChg>
        <pc:picChg chg="add mod">
          <ac:chgData name="Beth Tunnicliffe" userId="14cce123-5952-483d-bb24-70e806f559f9" providerId="ADAL" clId="{0DFF95F8-8436-0149-841D-FF1BF0BF8E0D}" dt="2021-10-13T14:23:23.908" v="157"/>
          <ac:picMkLst>
            <pc:docMk/>
            <pc:sldMk cId="1223040692" sldId="321"/>
            <ac:picMk id="15" creationId="{B5D6B7E3-F633-0A45-B2E2-1C172869A66C}"/>
          </ac:picMkLst>
        </pc:picChg>
        <pc:picChg chg="del">
          <ac:chgData name="Beth Tunnicliffe" userId="14cce123-5952-483d-bb24-70e806f559f9" providerId="ADAL" clId="{0DFF95F8-8436-0149-841D-FF1BF0BF8E0D}" dt="2021-10-13T14:23:23.494" v="156" actId="478"/>
          <ac:picMkLst>
            <pc:docMk/>
            <pc:sldMk cId="1223040692" sldId="321"/>
            <ac:picMk id="16" creationId="{5941F754-C6CF-4D42-AF89-5BB4F9B38ED9}"/>
          </ac:picMkLst>
        </pc:picChg>
      </pc:sldChg>
      <pc:sldChg chg="addSp delSp modSp mod">
        <pc:chgData name="Beth Tunnicliffe" userId="14cce123-5952-483d-bb24-70e806f559f9" providerId="ADAL" clId="{0DFF95F8-8436-0149-841D-FF1BF0BF8E0D}" dt="2021-10-13T15:14:39.343" v="504" actId="1036"/>
        <pc:sldMkLst>
          <pc:docMk/>
          <pc:sldMk cId="4220989465" sldId="322"/>
        </pc:sldMkLst>
        <pc:spChg chg="mod">
          <ac:chgData name="Beth Tunnicliffe" userId="14cce123-5952-483d-bb24-70e806f559f9" providerId="ADAL" clId="{0DFF95F8-8436-0149-841D-FF1BF0BF8E0D}" dt="2021-10-13T15:14:39.343" v="504" actId="1036"/>
          <ac:spMkLst>
            <pc:docMk/>
            <pc:sldMk cId="4220989465" sldId="322"/>
            <ac:spMk id="12" creationId="{F1BF0C51-CE2C-1746-B61F-D3CD4AC6503F}"/>
          </ac:spMkLst>
        </pc:spChg>
        <pc:picChg chg="del">
          <ac:chgData name="Beth Tunnicliffe" userId="14cce123-5952-483d-bb24-70e806f559f9" providerId="ADAL" clId="{0DFF95F8-8436-0149-841D-FF1BF0BF8E0D}" dt="2021-10-13T14:23:26.594" v="158" actId="478"/>
          <ac:picMkLst>
            <pc:docMk/>
            <pc:sldMk cId="4220989465" sldId="322"/>
            <ac:picMk id="9" creationId="{72D2A48C-4D27-5D4F-BF95-5FA9D9EBF1FF}"/>
          </ac:picMkLst>
        </pc:picChg>
        <pc:picChg chg="add mod">
          <ac:chgData name="Beth Tunnicliffe" userId="14cce123-5952-483d-bb24-70e806f559f9" providerId="ADAL" clId="{0DFF95F8-8436-0149-841D-FF1BF0BF8E0D}" dt="2021-10-13T14:23:27.018" v="159"/>
          <ac:picMkLst>
            <pc:docMk/>
            <pc:sldMk cId="4220989465" sldId="322"/>
            <ac:picMk id="13" creationId="{E58BC95B-AE34-2C46-8847-D1D4CDEB53A8}"/>
          </ac:picMkLst>
        </pc:picChg>
      </pc:sldChg>
      <pc:sldChg chg="addSp delSp modSp mod">
        <pc:chgData name="Beth Tunnicliffe" userId="14cce123-5952-483d-bb24-70e806f559f9" providerId="ADAL" clId="{0DFF95F8-8436-0149-841D-FF1BF0BF8E0D}" dt="2021-10-13T14:23:30.053" v="161"/>
        <pc:sldMkLst>
          <pc:docMk/>
          <pc:sldMk cId="3889069058" sldId="323"/>
        </pc:sldMkLst>
        <pc:picChg chg="del">
          <ac:chgData name="Beth Tunnicliffe" userId="14cce123-5952-483d-bb24-70e806f559f9" providerId="ADAL" clId="{0DFF95F8-8436-0149-841D-FF1BF0BF8E0D}" dt="2021-10-13T14:23:29.640" v="160" actId="478"/>
          <ac:picMkLst>
            <pc:docMk/>
            <pc:sldMk cId="3889069058" sldId="323"/>
            <ac:picMk id="9" creationId="{CF744DF8-D865-0741-ABAB-13AA1789E8DB}"/>
          </ac:picMkLst>
        </pc:picChg>
        <pc:picChg chg="add mod">
          <ac:chgData name="Beth Tunnicliffe" userId="14cce123-5952-483d-bb24-70e806f559f9" providerId="ADAL" clId="{0DFF95F8-8436-0149-841D-FF1BF0BF8E0D}" dt="2021-10-13T14:23:30.053" v="161"/>
          <ac:picMkLst>
            <pc:docMk/>
            <pc:sldMk cId="3889069058" sldId="323"/>
            <ac:picMk id="10" creationId="{B244D506-B295-1D42-8537-A4418D4BF46A}"/>
          </ac:picMkLst>
        </pc:picChg>
      </pc:sldChg>
      <pc:sldChg chg="addSp delSp modSp mod">
        <pc:chgData name="Beth Tunnicliffe" userId="14cce123-5952-483d-bb24-70e806f559f9" providerId="ADAL" clId="{0DFF95F8-8436-0149-841D-FF1BF0BF8E0D}" dt="2021-10-18T09:11:50.303" v="891" actId="1035"/>
        <pc:sldMkLst>
          <pc:docMk/>
          <pc:sldMk cId="3347148721" sldId="324"/>
        </pc:sldMkLst>
        <pc:spChg chg="mod">
          <ac:chgData name="Beth Tunnicliffe" userId="14cce123-5952-483d-bb24-70e806f559f9" providerId="ADAL" clId="{0DFF95F8-8436-0149-841D-FF1BF0BF8E0D}" dt="2021-10-18T09:11:50.303" v="891" actId="1035"/>
          <ac:spMkLst>
            <pc:docMk/>
            <pc:sldMk cId="3347148721" sldId="324"/>
            <ac:spMk id="12" creationId="{F1BF0C51-CE2C-1746-B61F-D3CD4AC6503F}"/>
          </ac:spMkLst>
        </pc:spChg>
        <pc:picChg chg="del">
          <ac:chgData name="Beth Tunnicliffe" userId="14cce123-5952-483d-bb24-70e806f559f9" providerId="ADAL" clId="{0DFF95F8-8436-0149-841D-FF1BF0BF8E0D}" dt="2021-10-13T14:23:32.246" v="162" actId="478"/>
          <ac:picMkLst>
            <pc:docMk/>
            <pc:sldMk cId="3347148721" sldId="324"/>
            <ac:picMk id="9" creationId="{FA31FA0C-CE89-1E40-98D6-F3CD59B569B7}"/>
          </ac:picMkLst>
        </pc:picChg>
        <pc:picChg chg="add mod">
          <ac:chgData name="Beth Tunnicliffe" userId="14cce123-5952-483d-bb24-70e806f559f9" providerId="ADAL" clId="{0DFF95F8-8436-0149-841D-FF1BF0BF8E0D}" dt="2021-10-13T14:23:32.637" v="163"/>
          <ac:picMkLst>
            <pc:docMk/>
            <pc:sldMk cId="3347148721" sldId="324"/>
            <ac:picMk id="13" creationId="{27092B2D-FE14-0D41-BB6E-40039724B3CF}"/>
          </ac:picMkLst>
        </pc:picChg>
      </pc:sldChg>
      <pc:sldChg chg="addSp delSp modSp mod">
        <pc:chgData name="Beth Tunnicliffe" userId="14cce123-5952-483d-bb24-70e806f559f9" providerId="ADAL" clId="{0DFF95F8-8436-0149-841D-FF1BF0BF8E0D}" dt="2021-10-13T14:23:35.254" v="165"/>
        <pc:sldMkLst>
          <pc:docMk/>
          <pc:sldMk cId="2815355458" sldId="325"/>
        </pc:sldMkLst>
        <pc:picChg chg="del">
          <ac:chgData name="Beth Tunnicliffe" userId="14cce123-5952-483d-bb24-70e806f559f9" providerId="ADAL" clId="{0DFF95F8-8436-0149-841D-FF1BF0BF8E0D}" dt="2021-10-13T14:23:34.843" v="164" actId="478"/>
          <ac:picMkLst>
            <pc:docMk/>
            <pc:sldMk cId="2815355458" sldId="325"/>
            <ac:picMk id="9" creationId="{1135B867-C4EF-8840-997E-3E01DD07E024}"/>
          </ac:picMkLst>
        </pc:picChg>
        <pc:picChg chg="add mod">
          <ac:chgData name="Beth Tunnicliffe" userId="14cce123-5952-483d-bb24-70e806f559f9" providerId="ADAL" clId="{0DFF95F8-8436-0149-841D-FF1BF0BF8E0D}" dt="2021-10-13T14:23:35.254" v="165"/>
          <ac:picMkLst>
            <pc:docMk/>
            <pc:sldMk cId="2815355458" sldId="325"/>
            <ac:picMk id="10" creationId="{2E2837BA-13D0-CA4D-B5C5-39DEC80F85EF}"/>
          </ac:picMkLst>
        </pc:picChg>
      </pc:sldChg>
      <pc:sldChg chg="addSp delSp modSp mod delAnim modAnim">
        <pc:chgData name="Beth Tunnicliffe" userId="14cce123-5952-483d-bb24-70e806f559f9" providerId="ADAL" clId="{0DFF95F8-8436-0149-841D-FF1BF0BF8E0D}" dt="2021-10-13T15:30:01.469" v="686" actId="1076"/>
        <pc:sldMkLst>
          <pc:docMk/>
          <pc:sldMk cId="4276554984" sldId="326"/>
        </pc:sldMkLst>
        <pc:spChg chg="add del">
          <ac:chgData name="Beth Tunnicliffe" userId="14cce123-5952-483d-bb24-70e806f559f9" providerId="ADAL" clId="{0DFF95F8-8436-0149-841D-FF1BF0BF8E0D}" dt="2021-10-13T15:05:27.886" v="449" actId="478"/>
          <ac:spMkLst>
            <pc:docMk/>
            <pc:sldMk cId="4276554984" sldId="326"/>
            <ac:spMk id="2" creationId="{AF472622-95F5-134C-BC8B-6BEE4AE54B01}"/>
          </ac:spMkLst>
        </pc:spChg>
        <pc:spChg chg="add mod">
          <ac:chgData name="Beth Tunnicliffe" userId="14cce123-5952-483d-bb24-70e806f559f9" providerId="ADAL" clId="{0DFF95F8-8436-0149-841D-FF1BF0BF8E0D}" dt="2021-10-13T15:06:50.047" v="470"/>
          <ac:spMkLst>
            <pc:docMk/>
            <pc:sldMk cId="4276554984" sldId="326"/>
            <ac:spMk id="3" creationId="{D9179A3A-B703-F44A-A001-4C42BA52FB4E}"/>
          </ac:spMkLst>
        </pc:spChg>
        <pc:spChg chg="add mod">
          <ac:chgData name="Beth Tunnicliffe" userId="14cce123-5952-483d-bb24-70e806f559f9" providerId="ADAL" clId="{0DFF95F8-8436-0149-841D-FF1BF0BF8E0D}" dt="2021-10-13T15:07:02.744" v="471"/>
          <ac:spMkLst>
            <pc:docMk/>
            <pc:sldMk cId="4276554984" sldId="326"/>
            <ac:spMk id="10" creationId="{BF88B919-2B57-7740-98FE-30F20C5E85BB}"/>
          </ac:spMkLst>
        </pc:spChg>
        <pc:spChg chg="add mod">
          <ac:chgData name="Beth Tunnicliffe" userId="14cce123-5952-483d-bb24-70e806f559f9" providerId="ADAL" clId="{0DFF95F8-8436-0149-841D-FF1BF0BF8E0D}" dt="2021-10-13T15:07:30.063" v="472"/>
          <ac:spMkLst>
            <pc:docMk/>
            <pc:sldMk cId="4276554984" sldId="326"/>
            <ac:spMk id="11" creationId="{88FA5530-CFD5-184A-B7B7-CB0654DFE81B}"/>
          </ac:spMkLst>
        </pc:spChg>
        <pc:spChg chg="mod">
          <ac:chgData name="Beth Tunnicliffe" userId="14cce123-5952-483d-bb24-70e806f559f9" providerId="ADAL" clId="{0DFF95F8-8436-0149-841D-FF1BF0BF8E0D}" dt="2021-10-13T15:04:53.700" v="447" actId="1076"/>
          <ac:spMkLst>
            <pc:docMk/>
            <pc:sldMk cId="4276554984" sldId="326"/>
            <ac:spMk id="12" creationId="{C155FB7F-A175-FC42-844F-969B82C07F70}"/>
          </ac:spMkLst>
        </pc:spChg>
        <pc:spChg chg="mod">
          <ac:chgData name="Beth Tunnicliffe" userId="14cce123-5952-483d-bb24-70e806f559f9" providerId="ADAL" clId="{0DFF95F8-8436-0149-841D-FF1BF0BF8E0D}" dt="2021-10-13T15:04:35.082" v="446" actId="20577"/>
          <ac:spMkLst>
            <pc:docMk/>
            <pc:sldMk cId="4276554984" sldId="326"/>
            <ac:spMk id="13" creationId="{8EEA344E-3F32-614A-A6C8-6606B446D697}"/>
          </ac:spMkLst>
        </pc:spChg>
        <pc:spChg chg="add mod">
          <ac:chgData name="Beth Tunnicliffe" userId="14cce123-5952-483d-bb24-70e806f559f9" providerId="ADAL" clId="{0DFF95F8-8436-0149-841D-FF1BF0BF8E0D}" dt="2021-10-13T15:07:39.041" v="473"/>
          <ac:spMkLst>
            <pc:docMk/>
            <pc:sldMk cId="4276554984" sldId="326"/>
            <ac:spMk id="15" creationId="{E388F73D-F537-A34E-A9C5-87056821AD2D}"/>
          </ac:spMkLst>
        </pc:spChg>
        <pc:spChg chg="add mod">
          <ac:chgData name="Beth Tunnicliffe" userId="14cce123-5952-483d-bb24-70e806f559f9" providerId="ADAL" clId="{0DFF95F8-8436-0149-841D-FF1BF0BF8E0D}" dt="2021-10-13T15:07:47.524" v="474"/>
          <ac:spMkLst>
            <pc:docMk/>
            <pc:sldMk cId="4276554984" sldId="326"/>
            <ac:spMk id="16" creationId="{4B174D74-4876-A54E-AA11-953E97FA0701}"/>
          </ac:spMkLst>
        </pc:spChg>
        <pc:spChg chg="add mod">
          <ac:chgData name="Beth Tunnicliffe" userId="14cce123-5952-483d-bb24-70e806f559f9" providerId="ADAL" clId="{0DFF95F8-8436-0149-841D-FF1BF0BF8E0D}" dt="2021-10-13T15:07:57.661" v="475"/>
          <ac:spMkLst>
            <pc:docMk/>
            <pc:sldMk cId="4276554984" sldId="326"/>
            <ac:spMk id="19" creationId="{3205EA09-F31C-5F43-83CD-F17785163828}"/>
          </ac:spMkLst>
        </pc:spChg>
        <pc:spChg chg="add del mod">
          <ac:chgData name="Beth Tunnicliffe" userId="14cce123-5952-483d-bb24-70e806f559f9" providerId="ADAL" clId="{0DFF95F8-8436-0149-841D-FF1BF0BF8E0D}" dt="2021-10-13T15:22:29.964" v="558" actId="478"/>
          <ac:spMkLst>
            <pc:docMk/>
            <pc:sldMk cId="4276554984" sldId="326"/>
            <ac:spMk id="20" creationId="{673151A8-7F0B-D447-8C2C-31E04B3E92E7}"/>
          </ac:spMkLst>
        </pc:spChg>
        <pc:cxnChg chg="mod">
          <ac:chgData name="Beth Tunnicliffe" userId="14cce123-5952-483d-bb24-70e806f559f9" providerId="ADAL" clId="{0DFF95F8-8436-0149-841D-FF1BF0BF8E0D}" dt="2021-10-13T15:04:53.700" v="447" actId="1076"/>
          <ac:cxnSpMkLst>
            <pc:docMk/>
            <pc:sldMk cId="4276554984" sldId="326"/>
            <ac:cxnSpMk id="17" creationId="{80F85FA7-24F7-4D42-8FC4-E52BB8A57CA8}"/>
          </ac:cxnSpMkLst>
        </pc:cxnChg>
        <pc:cxnChg chg="mod">
          <ac:chgData name="Beth Tunnicliffe" userId="14cce123-5952-483d-bb24-70e806f559f9" providerId="ADAL" clId="{0DFF95F8-8436-0149-841D-FF1BF0BF8E0D}" dt="2021-10-13T15:30:01.469" v="686" actId="1076"/>
          <ac:cxnSpMkLst>
            <pc:docMk/>
            <pc:sldMk cId="4276554984" sldId="326"/>
            <ac:cxnSpMk id="18" creationId="{20E74888-63F9-2546-B8E6-D1FDC82F8ECD}"/>
          </ac:cxnSpMkLst>
        </pc:cxnChg>
      </pc:sldChg>
      <pc:sldChg chg="addSp delSp modSp mod">
        <pc:chgData name="Beth Tunnicliffe" userId="14cce123-5952-483d-bb24-70e806f559f9" providerId="ADAL" clId="{0DFF95F8-8436-0149-841D-FF1BF0BF8E0D}" dt="2021-10-13T15:14:53.085" v="505" actId="1076"/>
        <pc:sldMkLst>
          <pc:docMk/>
          <pc:sldMk cId="3362899398" sldId="327"/>
        </pc:sldMkLst>
        <pc:spChg chg="mod">
          <ac:chgData name="Beth Tunnicliffe" userId="14cce123-5952-483d-bb24-70e806f559f9" providerId="ADAL" clId="{0DFF95F8-8436-0149-841D-FF1BF0BF8E0D}" dt="2021-10-13T15:14:53.085" v="505" actId="1076"/>
          <ac:spMkLst>
            <pc:docMk/>
            <pc:sldMk cId="3362899398" sldId="327"/>
            <ac:spMk id="6" creationId="{CBD8B69C-29E5-714F-B99F-C74543FE8FE5}"/>
          </ac:spMkLst>
        </pc:spChg>
        <pc:picChg chg="add mod">
          <ac:chgData name="Beth Tunnicliffe" userId="14cce123-5952-483d-bb24-70e806f559f9" providerId="ADAL" clId="{0DFF95F8-8436-0149-841D-FF1BF0BF8E0D}" dt="2021-10-13T14:24:44.662" v="169"/>
          <ac:picMkLst>
            <pc:docMk/>
            <pc:sldMk cId="3362899398" sldId="327"/>
            <ac:picMk id="9" creationId="{3C1D926E-6698-0D4E-A770-8B9381C9FEBE}"/>
          </ac:picMkLst>
        </pc:picChg>
        <pc:picChg chg="del">
          <ac:chgData name="Beth Tunnicliffe" userId="14cce123-5952-483d-bb24-70e806f559f9" providerId="ADAL" clId="{0DFF95F8-8436-0149-841D-FF1BF0BF8E0D}" dt="2021-10-13T14:24:22.524" v="166" actId="478"/>
          <ac:picMkLst>
            <pc:docMk/>
            <pc:sldMk cId="3362899398" sldId="327"/>
            <ac:picMk id="10" creationId="{317714D0-5CA6-A847-941C-E4B47F6DFFF1}"/>
          </ac:picMkLst>
        </pc:picChg>
      </pc:sldChg>
      <pc:sldChg chg="addSp delSp modSp mod">
        <pc:chgData name="Beth Tunnicliffe" userId="14cce123-5952-483d-bb24-70e806f559f9" providerId="ADAL" clId="{0DFF95F8-8436-0149-841D-FF1BF0BF8E0D}" dt="2021-10-13T14:24:56.307" v="173"/>
        <pc:sldMkLst>
          <pc:docMk/>
          <pc:sldMk cId="1271287760" sldId="328"/>
        </pc:sldMkLst>
        <pc:picChg chg="del">
          <ac:chgData name="Beth Tunnicliffe" userId="14cce123-5952-483d-bb24-70e806f559f9" providerId="ADAL" clId="{0DFF95F8-8436-0149-841D-FF1BF0BF8E0D}" dt="2021-10-13T14:24:55.922" v="172" actId="478"/>
          <ac:picMkLst>
            <pc:docMk/>
            <pc:sldMk cId="1271287760" sldId="328"/>
            <ac:picMk id="9" creationId="{97920E54-7FFB-E648-90F5-AEDD70900572}"/>
          </ac:picMkLst>
        </pc:picChg>
        <pc:picChg chg="add mod">
          <ac:chgData name="Beth Tunnicliffe" userId="14cce123-5952-483d-bb24-70e806f559f9" providerId="ADAL" clId="{0DFF95F8-8436-0149-841D-FF1BF0BF8E0D}" dt="2021-10-13T14:24:56.307" v="173"/>
          <ac:picMkLst>
            <pc:docMk/>
            <pc:sldMk cId="1271287760" sldId="328"/>
            <ac:picMk id="13" creationId="{70CD93CB-DFFC-8549-92E8-ED3444650A82}"/>
          </ac:picMkLst>
        </pc:picChg>
      </pc:sldChg>
      <pc:sldChg chg="addSp delSp modSp mod">
        <pc:chgData name="Beth Tunnicliffe" userId="14cce123-5952-483d-bb24-70e806f559f9" providerId="ADAL" clId="{0DFF95F8-8436-0149-841D-FF1BF0BF8E0D}" dt="2021-10-13T14:24:59.257" v="175"/>
        <pc:sldMkLst>
          <pc:docMk/>
          <pc:sldMk cId="3868740178" sldId="330"/>
        </pc:sldMkLst>
        <pc:picChg chg="del">
          <ac:chgData name="Beth Tunnicliffe" userId="14cce123-5952-483d-bb24-70e806f559f9" providerId="ADAL" clId="{0DFF95F8-8436-0149-841D-FF1BF0BF8E0D}" dt="2021-10-13T14:24:58.822" v="174" actId="478"/>
          <ac:picMkLst>
            <pc:docMk/>
            <pc:sldMk cId="3868740178" sldId="330"/>
            <ac:picMk id="9" creationId="{1520D81B-177D-5F4C-8CD6-C3B219328884}"/>
          </ac:picMkLst>
        </pc:picChg>
        <pc:picChg chg="add mod">
          <ac:chgData name="Beth Tunnicliffe" userId="14cce123-5952-483d-bb24-70e806f559f9" providerId="ADAL" clId="{0DFF95F8-8436-0149-841D-FF1BF0BF8E0D}" dt="2021-10-13T14:24:59.257" v="175"/>
          <ac:picMkLst>
            <pc:docMk/>
            <pc:sldMk cId="3868740178" sldId="330"/>
            <ac:picMk id="11" creationId="{123375B8-418F-C24B-BB20-F95B54015B67}"/>
          </ac:picMkLst>
        </pc:picChg>
      </pc:sldChg>
      <pc:sldChg chg="addSp delSp modSp mod">
        <pc:chgData name="Beth Tunnicliffe" userId="14cce123-5952-483d-bb24-70e806f559f9" providerId="ADAL" clId="{0DFF95F8-8436-0149-841D-FF1BF0BF8E0D}" dt="2021-10-13T14:25:02.582" v="177"/>
        <pc:sldMkLst>
          <pc:docMk/>
          <pc:sldMk cId="389855798" sldId="331"/>
        </pc:sldMkLst>
        <pc:picChg chg="add mod">
          <ac:chgData name="Beth Tunnicliffe" userId="14cce123-5952-483d-bb24-70e806f559f9" providerId="ADAL" clId="{0DFF95F8-8436-0149-841D-FF1BF0BF8E0D}" dt="2021-10-13T14:25:02.582" v="177"/>
          <ac:picMkLst>
            <pc:docMk/>
            <pc:sldMk cId="389855798" sldId="331"/>
            <ac:picMk id="18" creationId="{DCD33C29-B228-2E42-B59A-D7A662843F65}"/>
          </ac:picMkLst>
        </pc:picChg>
        <pc:picChg chg="del">
          <ac:chgData name="Beth Tunnicliffe" userId="14cce123-5952-483d-bb24-70e806f559f9" providerId="ADAL" clId="{0DFF95F8-8436-0149-841D-FF1BF0BF8E0D}" dt="2021-10-13T14:25:02.096" v="176" actId="478"/>
          <ac:picMkLst>
            <pc:docMk/>
            <pc:sldMk cId="389855798" sldId="331"/>
            <ac:picMk id="19" creationId="{3FF64106-E75C-9D4B-8049-1ADB4B10E99C}"/>
          </ac:picMkLst>
        </pc:picChg>
      </pc:sldChg>
      <pc:sldChg chg="addSp delSp modSp mod">
        <pc:chgData name="Beth Tunnicliffe" userId="14cce123-5952-483d-bb24-70e806f559f9" providerId="ADAL" clId="{0DFF95F8-8436-0149-841D-FF1BF0BF8E0D}" dt="2021-10-13T15:17:41.428" v="531" actId="1076"/>
        <pc:sldMkLst>
          <pc:docMk/>
          <pc:sldMk cId="735422415" sldId="332"/>
        </pc:sldMkLst>
        <pc:spChg chg="mod">
          <ac:chgData name="Beth Tunnicliffe" userId="14cce123-5952-483d-bb24-70e806f559f9" providerId="ADAL" clId="{0DFF95F8-8436-0149-841D-FF1BF0BF8E0D}" dt="2021-10-13T15:17:41.428" v="531" actId="1076"/>
          <ac:spMkLst>
            <pc:docMk/>
            <pc:sldMk cId="735422415" sldId="332"/>
            <ac:spMk id="2" creationId="{A5FE69FA-3AFD-D847-A240-1A42ED0046F6}"/>
          </ac:spMkLst>
        </pc:spChg>
        <pc:spChg chg="mod">
          <ac:chgData name="Beth Tunnicliffe" userId="14cce123-5952-483d-bb24-70e806f559f9" providerId="ADAL" clId="{0DFF95F8-8436-0149-841D-FF1BF0BF8E0D}" dt="2021-10-13T15:17:31.911" v="529" actId="14100"/>
          <ac:spMkLst>
            <pc:docMk/>
            <pc:sldMk cId="735422415" sldId="332"/>
            <ac:spMk id="11" creationId="{4B47F19B-4C3B-2B45-8279-F6272FC8204A}"/>
          </ac:spMkLst>
        </pc:spChg>
        <pc:spChg chg="mod">
          <ac:chgData name="Beth Tunnicliffe" userId="14cce123-5952-483d-bb24-70e806f559f9" providerId="ADAL" clId="{0DFF95F8-8436-0149-841D-FF1BF0BF8E0D}" dt="2021-10-13T15:17:41.428" v="531" actId="1076"/>
          <ac:spMkLst>
            <pc:docMk/>
            <pc:sldMk cId="735422415" sldId="332"/>
            <ac:spMk id="12" creationId="{F1BF0C51-CE2C-1746-B61F-D3CD4AC6503F}"/>
          </ac:spMkLst>
        </pc:spChg>
        <pc:spChg chg="mod">
          <ac:chgData name="Beth Tunnicliffe" userId="14cce123-5952-483d-bb24-70e806f559f9" providerId="ADAL" clId="{0DFF95F8-8436-0149-841D-FF1BF0BF8E0D}" dt="2021-10-13T15:17:25.441" v="528" actId="255"/>
          <ac:spMkLst>
            <pc:docMk/>
            <pc:sldMk cId="735422415" sldId="332"/>
            <ac:spMk id="13" creationId="{83F7EB9C-FA84-074D-92FD-F4059F1D8159}"/>
          </ac:spMkLst>
        </pc:spChg>
        <pc:picChg chg="add mod">
          <ac:chgData name="Beth Tunnicliffe" userId="14cce123-5952-483d-bb24-70e806f559f9" providerId="ADAL" clId="{0DFF95F8-8436-0149-841D-FF1BF0BF8E0D}" dt="2021-10-13T14:25:24.257" v="179"/>
          <ac:picMkLst>
            <pc:docMk/>
            <pc:sldMk cId="735422415" sldId="332"/>
            <ac:picMk id="8" creationId="{2D623DAC-DDC8-D443-B96F-454DED4D910E}"/>
          </ac:picMkLst>
        </pc:picChg>
        <pc:picChg chg="del">
          <ac:chgData name="Beth Tunnicliffe" userId="14cce123-5952-483d-bb24-70e806f559f9" providerId="ADAL" clId="{0DFF95F8-8436-0149-841D-FF1BF0BF8E0D}" dt="2021-10-13T14:25:23.586" v="178" actId="478"/>
          <ac:picMkLst>
            <pc:docMk/>
            <pc:sldMk cId="735422415" sldId="332"/>
            <ac:picMk id="9" creationId="{1ACC2B36-518E-424B-9F65-5D6ECC34E1F6}"/>
          </ac:picMkLst>
        </pc:picChg>
      </pc:sldChg>
      <pc:sldChg chg="addSp delSp modSp mod">
        <pc:chgData name="Beth Tunnicliffe" userId="14cce123-5952-483d-bb24-70e806f559f9" providerId="ADAL" clId="{0DFF95F8-8436-0149-841D-FF1BF0BF8E0D}" dt="2021-10-18T09:13:56.013" v="905" actId="14100"/>
        <pc:sldMkLst>
          <pc:docMk/>
          <pc:sldMk cId="850410091" sldId="333"/>
        </pc:sldMkLst>
        <pc:spChg chg="mod">
          <ac:chgData name="Beth Tunnicliffe" userId="14cce123-5952-483d-bb24-70e806f559f9" providerId="ADAL" clId="{0DFF95F8-8436-0149-841D-FF1BF0BF8E0D}" dt="2021-10-18T09:13:56.013" v="905" actId="14100"/>
          <ac:spMkLst>
            <pc:docMk/>
            <pc:sldMk cId="850410091" sldId="333"/>
            <ac:spMk id="2" creationId="{FD6371AF-4C65-C346-8B0C-B33225FAA2A2}"/>
          </ac:spMkLst>
        </pc:spChg>
        <pc:spChg chg="mod">
          <ac:chgData name="Beth Tunnicliffe" userId="14cce123-5952-483d-bb24-70e806f559f9" providerId="ADAL" clId="{0DFF95F8-8436-0149-841D-FF1BF0BF8E0D}" dt="2021-10-18T09:13:45.741" v="903" actId="1036"/>
          <ac:spMkLst>
            <pc:docMk/>
            <pc:sldMk cId="850410091" sldId="333"/>
            <ac:spMk id="10" creationId="{974255F7-CF8F-CC4D-8266-92077125A8B0}"/>
          </ac:spMkLst>
        </pc:spChg>
        <pc:spChg chg="mod">
          <ac:chgData name="Beth Tunnicliffe" userId="14cce123-5952-483d-bb24-70e806f559f9" providerId="ADAL" clId="{0DFF95F8-8436-0149-841D-FF1BF0BF8E0D}" dt="2021-10-18T09:13:50.440" v="904" actId="14100"/>
          <ac:spMkLst>
            <pc:docMk/>
            <pc:sldMk cId="850410091" sldId="333"/>
            <ac:spMk id="11" creationId="{B7F8752C-29BE-F141-89A8-6D686D07CC66}"/>
          </ac:spMkLst>
        </pc:spChg>
        <pc:spChg chg="mod">
          <ac:chgData name="Beth Tunnicliffe" userId="14cce123-5952-483d-bb24-70e806f559f9" providerId="ADAL" clId="{0DFF95F8-8436-0149-841D-FF1BF0BF8E0D}" dt="2021-10-13T15:18:19.385" v="535" actId="1076"/>
          <ac:spMkLst>
            <pc:docMk/>
            <pc:sldMk cId="850410091" sldId="333"/>
            <ac:spMk id="12" creationId="{F1BF0C51-CE2C-1746-B61F-D3CD4AC6503F}"/>
          </ac:spMkLst>
        </pc:spChg>
        <pc:spChg chg="del">
          <ac:chgData name="Beth Tunnicliffe" userId="14cce123-5952-483d-bb24-70e806f559f9" providerId="ADAL" clId="{0DFF95F8-8436-0149-841D-FF1BF0BF8E0D}" dt="2021-10-13T15:17:56.326" v="532" actId="478"/>
          <ac:spMkLst>
            <pc:docMk/>
            <pc:sldMk cId="850410091" sldId="333"/>
            <ac:spMk id="13" creationId="{7F1109DE-C719-DC4C-A5F0-2D0F46B6D1A6}"/>
          </ac:spMkLst>
        </pc:spChg>
        <pc:spChg chg="add mod">
          <ac:chgData name="Beth Tunnicliffe" userId="14cce123-5952-483d-bb24-70e806f559f9" providerId="ADAL" clId="{0DFF95F8-8436-0149-841D-FF1BF0BF8E0D}" dt="2021-10-13T15:17:57.107" v="533"/>
          <ac:spMkLst>
            <pc:docMk/>
            <pc:sldMk cId="850410091" sldId="333"/>
            <ac:spMk id="16" creationId="{67A39241-09BF-2048-99E1-90C9D8584360}"/>
          </ac:spMkLst>
        </pc:spChg>
        <pc:picChg chg="add mod">
          <ac:chgData name="Beth Tunnicliffe" userId="14cce123-5952-483d-bb24-70e806f559f9" providerId="ADAL" clId="{0DFF95F8-8436-0149-841D-FF1BF0BF8E0D}" dt="2021-10-13T14:25:31.706" v="181"/>
          <ac:picMkLst>
            <pc:docMk/>
            <pc:sldMk cId="850410091" sldId="333"/>
            <ac:picMk id="14" creationId="{8FC2E161-F5DC-4F4A-978B-E5B5FA6FB510}"/>
          </ac:picMkLst>
        </pc:picChg>
        <pc:picChg chg="del">
          <ac:chgData name="Beth Tunnicliffe" userId="14cce123-5952-483d-bb24-70e806f559f9" providerId="ADAL" clId="{0DFF95F8-8436-0149-841D-FF1BF0BF8E0D}" dt="2021-10-13T14:25:30.654" v="180" actId="478"/>
          <ac:picMkLst>
            <pc:docMk/>
            <pc:sldMk cId="850410091" sldId="333"/>
            <ac:picMk id="15" creationId="{5E5DEBBE-7825-8C44-A0B1-008144D5BCBF}"/>
          </ac:picMkLst>
        </pc:picChg>
        <pc:picChg chg="mod">
          <ac:chgData name="Beth Tunnicliffe" userId="14cce123-5952-483d-bb24-70e806f559f9" providerId="ADAL" clId="{0DFF95F8-8436-0149-841D-FF1BF0BF8E0D}" dt="2021-10-18T09:13:39.766" v="894" actId="14100"/>
          <ac:picMkLst>
            <pc:docMk/>
            <pc:sldMk cId="850410091" sldId="333"/>
            <ac:picMk id="50178" creationId="{3C67626B-E8C3-3147-B06B-BAE71D7C68C9}"/>
          </ac:picMkLst>
        </pc:picChg>
      </pc:sldChg>
      <pc:sldChg chg="addSp delSp modSp mod">
        <pc:chgData name="Beth Tunnicliffe" userId="14cce123-5952-483d-bb24-70e806f559f9" providerId="ADAL" clId="{0DFF95F8-8436-0149-841D-FF1BF0BF8E0D}" dt="2021-10-18T09:14:15.786" v="906" actId="20577"/>
        <pc:sldMkLst>
          <pc:docMk/>
          <pc:sldMk cId="3348220605" sldId="334"/>
        </pc:sldMkLst>
        <pc:spChg chg="mod">
          <ac:chgData name="Beth Tunnicliffe" userId="14cce123-5952-483d-bb24-70e806f559f9" providerId="ADAL" clId="{0DFF95F8-8436-0149-841D-FF1BF0BF8E0D}" dt="2021-10-18T09:14:15.786" v="906" actId="20577"/>
          <ac:spMkLst>
            <pc:docMk/>
            <pc:sldMk cId="3348220605" sldId="334"/>
            <ac:spMk id="12" creationId="{F1BF0C51-CE2C-1746-B61F-D3CD4AC6503F}"/>
          </ac:spMkLst>
        </pc:spChg>
        <pc:picChg chg="add mod">
          <ac:chgData name="Beth Tunnicliffe" userId="14cce123-5952-483d-bb24-70e806f559f9" providerId="ADAL" clId="{0DFF95F8-8436-0149-841D-FF1BF0BF8E0D}" dt="2021-10-13T14:25:34.270" v="183"/>
          <ac:picMkLst>
            <pc:docMk/>
            <pc:sldMk cId="3348220605" sldId="334"/>
            <ac:picMk id="7" creationId="{7CFCEA99-BAB9-5741-B63C-D7E1520DD4B3}"/>
          </ac:picMkLst>
        </pc:picChg>
        <pc:picChg chg="del">
          <ac:chgData name="Beth Tunnicliffe" userId="14cce123-5952-483d-bb24-70e806f559f9" providerId="ADAL" clId="{0DFF95F8-8436-0149-841D-FF1BF0BF8E0D}" dt="2021-10-13T14:25:33.880" v="182" actId="478"/>
          <ac:picMkLst>
            <pc:docMk/>
            <pc:sldMk cId="3348220605" sldId="334"/>
            <ac:picMk id="9" creationId="{E623654C-338B-FE4E-A24A-477F62A4F237}"/>
          </ac:picMkLst>
        </pc:picChg>
      </pc:sldChg>
      <pc:sldChg chg="addSp delSp modSp mod">
        <pc:chgData name="Beth Tunnicliffe" userId="14cce123-5952-483d-bb24-70e806f559f9" providerId="ADAL" clId="{0DFF95F8-8436-0149-841D-FF1BF0BF8E0D}" dt="2021-10-13T14:25:37.272" v="185"/>
        <pc:sldMkLst>
          <pc:docMk/>
          <pc:sldMk cId="1917851172" sldId="335"/>
        </pc:sldMkLst>
        <pc:picChg chg="del">
          <ac:chgData name="Beth Tunnicliffe" userId="14cce123-5952-483d-bb24-70e806f559f9" providerId="ADAL" clId="{0DFF95F8-8436-0149-841D-FF1BF0BF8E0D}" dt="2021-10-13T14:25:36.835" v="184" actId="478"/>
          <ac:picMkLst>
            <pc:docMk/>
            <pc:sldMk cId="1917851172" sldId="335"/>
            <ac:picMk id="9" creationId="{9EF26C59-367D-0E4F-8B5C-3FB6AE2899F6}"/>
          </ac:picMkLst>
        </pc:picChg>
        <pc:picChg chg="add mod">
          <ac:chgData name="Beth Tunnicliffe" userId="14cce123-5952-483d-bb24-70e806f559f9" providerId="ADAL" clId="{0DFF95F8-8436-0149-841D-FF1BF0BF8E0D}" dt="2021-10-13T14:25:37.272" v="185"/>
          <ac:picMkLst>
            <pc:docMk/>
            <pc:sldMk cId="1917851172" sldId="335"/>
            <ac:picMk id="10" creationId="{72358E34-3EF0-D446-9E8D-EABC1C3AFF02}"/>
          </ac:picMkLst>
        </pc:picChg>
      </pc:sldChg>
      <pc:sldChg chg="addSp delSp modSp mod">
        <pc:chgData name="Beth Tunnicliffe" userId="14cce123-5952-483d-bb24-70e806f559f9" providerId="ADAL" clId="{0DFF95F8-8436-0149-841D-FF1BF0BF8E0D}" dt="2021-10-13T15:18:52.698" v="541" actId="1035"/>
        <pc:sldMkLst>
          <pc:docMk/>
          <pc:sldMk cId="3126887807" sldId="337"/>
        </pc:sldMkLst>
        <pc:spChg chg="mod">
          <ac:chgData name="Beth Tunnicliffe" userId="14cce123-5952-483d-bb24-70e806f559f9" providerId="ADAL" clId="{0DFF95F8-8436-0149-841D-FF1BF0BF8E0D}" dt="2021-10-13T15:18:46.058" v="537" actId="1076"/>
          <ac:spMkLst>
            <pc:docMk/>
            <pc:sldMk cId="3126887807" sldId="337"/>
            <ac:spMk id="10" creationId="{CC789C06-10B7-5940-9A1E-DF8EAEE30B57}"/>
          </ac:spMkLst>
        </pc:spChg>
        <pc:spChg chg="mod">
          <ac:chgData name="Beth Tunnicliffe" userId="14cce123-5952-483d-bb24-70e806f559f9" providerId="ADAL" clId="{0DFF95F8-8436-0149-841D-FF1BF0BF8E0D}" dt="2021-10-13T15:18:52.698" v="541" actId="1035"/>
          <ac:spMkLst>
            <pc:docMk/>
            <pc:sldMk cId="3126887807" sldId="337"/>
            <ac:spMk id="12" creationId="{F1BF0C51-CE2C-1746-B61F-D3CD4AC6503F}"/>
          </ac:spMkLst>
        </pc:spChg>
        <pc:picChg chg="add mod">
          <ac:chgData name="Beth Tunnicliffe" userId="14cce123-5952-483d-bb24-70e806f559f9" providerId="ADAL" clId="{0DFF95F8-8436-0149-841D-FF1BF0BF8E0D}" dt="2021-10-13T14:25:40.150" v="187"/>
          <ac:picMkLst>
            <pc:docMk/>
            <pc:sldMk cId="3126887807" sldId="337"/>
            <ac:picMk id="7" creationId="{A0941722-8BA0-F644-B7AE-EA7D735594A0}"/>
          </ac:picMkLst>
        </pc:picChg>
        <pc:picChg chg="del">
          <ac:chgData name="Beth Tunnicliffe" userId="14cce123-5952-483d-bb24-70e806f559f9" providerId="ADAL" clId="{0DFF95F8-8436-0149-841D-FF1BF0BF8E0D}" dt="2021-10-13T14:25:39.722" v="186" actId="478"/>
          <ac:picMkLst>
            <pc:docMk/>
            <pc:sldMk cId="3126887807" sldId="337"/>
            <ac:picMk id="8" creationId="{55CFBB28-880E-DA49-A2D8-49F05E0F2CBF}"/>
          </ac:picMkLst>
        </pc:picChg>
      </pc:sldChg>
      <pc:sldChg chg="addSp delSp modSp mod">
        <pc:chgData name="Beth Tunnicliffe" userId="14cce123-5952-483d-bb24-70e806f559f9" providerId="ADAL" clId="{0DFF95F8-8436-0149-841D-FF1BF0BF8E0D}" dt="2021-10-13T15:20:24.788" v="547" actId="732"/>
        <pc:sldMkLst>
          <pc:docMk/>
          <pc:sldMk cId="3045664389" sldId="338"/>
        </pc:sldMkLst>
        <pc:spChg chg="mod">
          <ac:chgData name="Beth Tunnicliffe" userId="14cce123-5952-483d-bb24-70e806f559f9" providerId="ADAL" clId="{0DFF95F8-8436-0149-841D-FF1BF0BF8E0D}" dt="2021-10-13T15:19:26.506" v="546" actId="1076"/>
          <ac:spMkLst>
            <pc:docMk/>
            <pc:sldMk cId="3045664389" sldId="338"/>
            <ac:spMk id="10" creationId="{04BCA68E-B98A-854D-B7DE-7489B7355160}"/>
          </ac:spMkLst>
        </pc:spChg>
        <pc:picChg chg="mod modCrop">
          <ac:chgData name="Beth Tunnicliffe" userId="14cce123-5952-483d-bb24-70e806f559f9" providerId="ADAL" clId="{0DFF95F8-8436-0149-841D-FF1BF0BF8E0D}" dt="2021-10-13T15:20:24.788" v="547" actId="732"/>
          <ac:picMkLst>
            <pc:docMk/>
            <pc:sldMk cId="3045664389" sldId="338"/>
            <ac:picMk id="4" creationId="{52BF1E7F-2243-FF4E-886A-67B0FF93176B}"/>
          </ac:picMkLst>
        </pc:picChg>
        <pc:picChg chg="add mod">
          <ac:chgData name="Beth Tunnicliffe" userId="14cce123-5952-483d-bb24-70e806f559f9" providerId="ADAL" clId="{0DFF95F8-8436-0149-841D-FF1BF0BF8E0D}" dt="2021-10-13T14:25:43.193" v="189"/>
          <ac:picMkLst>
            <pc:docMk/>
            <pc:sldMk cId="3045664389" sldId="338"/>
            <ac:picMk id="17" creationId="{FE880D53-222B-F449-A6BA-2A1713556BB6}"/>
          </ac:picMkLst>
        </pc:picChg>
        <pc:picChg chg="del">
          <ac:chgData name="Beth Tunnicliffe" userId="14cce123-5952-483d-bb24-70e806f559f9" providerId="ADAL" clId="{0DFF95F8-8436-0149-841D-FF1BF0BF8E0D}" dt="2021-10-13T14:25:42.814" v="188" actId="478"/>
          <ac:picMkLst>
            <pc:docMk/>
            <pc:sldMk cId="3045664389" sldId="338"/>
            <ac:picMk id="18" creationId="{F6AC1BF4-8309-E245-B285-D4A000982379}"/>
          </ac:picMkLst>
        </pc:picChg>
      </pc:sldChg>
      <pc:sldChg chg="addSp delSp modSp mod">
        <pc:chgData name="Beth Tunnicliffe" userId="14cce123-5952-483d-bb24-70e806f559f9" providerId="ADAL" clId="{0DFF95F8-8436-0149-841D-FF1BF0BF8E0D}" dt="2021-10-13T14:25:54.891" v="195"/>
        <pc:sldMkLst>
          <pc:docMk/>
          <pc:sldMk cId="1082798397" sldId="339"/>
        </pc:sldMkLst>
        <pc:picChg chg="del">
          <ac:chgData name="Beth Tunnicliffe" userId="14cce123-5952-483d-bb24-70e806f559f9" providerId="ADAL" clId="{0DFF95F8-8436-0149-841D-FF1BF0BF8E0D}" dt="2021-10-13T14:25:54.498" v="194" actId="478"/>
          <ac:picMkLst>
            <pc:docMk/>
            <pc:sldMk cId="1082798397" sldId="339"/>
            <ac:picMk id="9" creationId="{BA25FD56-0871-BB43-90BD-12C99C19C323}"/>
          </ac:picMkLst>
        </pc:picChg>
        <pc:picChg chg="add mod">
          <ac:chgData name="Beth Tunnicliffe" userId="14cce123-5952-483d-bb24-70e806f559f9" providerId="ADAL" clId="{0DFF95F8-8436-0149-841D-FF1BF0BF8E0D}" dt="2021-10-13T14:25:54.891" v="195"/>
          <ac:picMkLst>
            <pc:docMk/>
            <pc:sldMk cId="1082798397" sldId="339"/>
            <ac:picMk id="13" creationId="{2E1023B2-A7E2-5845-A256-62C553DF36AB}"/>
          </ac:picMkLst>
        </pc:picChg>
      </pc:sldChg>
      <pc:sldChg chg="addSp delSp modSp mod">
        <pc:chgData name="Beth Tunnicliffe" userId="14cce123-5952-483d-bb24-70e806f559f9" providerId="ADAL" clId="{0DFF95F8-8436-0149-841D-FF1BF0BF8E0D}" dt="2021-10-13T14:25:48.987" v="191"/>
        <pc:sldMkLst>
          <pc:docMk/>
          <pc:sldMk cId="732608254" sldId="340"/>
        </pc:sldMkLst>
        <pc:picChg chg="del">
          <ac:chgData name="Beth Tunnicliffe" userId="14cce123-5952-483d-bb24-70e806f559f9" providerId="ADAL" clId="{0DFF95F8-8436-0149-841D-FF1BF0BF8E0D}" dt="2021-10-13T14:25:48.586" v="190" actId="478"/>
          <ac:picMkLst>
            <pc:docMk/>
            <pc:sldMk cId="732608254" sldId="340"/>
            <ac:picMk id="9" creationId="{2C69D98F-1BFC-4149-9543-70ADC74EED08}"/>
          </ac:picMkLst>
        </pc:picChg>
        <pc:picChg chg="add mod">
          <ac:chgData name="Beth Tunnicliffe" userId="14cce123-5952-483d-bb24-70e806f559f9" providerId="ADAL" clId="{0DFF95F8-8436-0149-841D-FF1BF0BF8E0D}" dt="2021-10-13T14:25:48.987" v="191"/>
          <ac:picMkLst>
            <pc:docMk/>
            <pc:sldMk cId="732608254" sldId="340"/>
            <ac:picMk id="10" creationId="{63620924-7351-8046-A945-8036F666D291}"/>
          </ac:picMkLst>
        </pc:picChg>
      </pc:sldChg>
      <pc:sldChg chg="addSp delSp modSp mod">
        <pc:chgData name="Beth Tunnicliffe" userId="14cce123-5952-483d-bb24-70e806f559f9" providerId="ADAL" clId="{0DFF95F8-8436-0149-841D-FF1BF0BF8E0D}" dt="2021-10-13T14:25:58.019" v="197"/>
        <pc:sldMkLst>
          <pc:docMk/>
          <pc:sldMk cId="3355467317" sldId="341"/>
        </pc:sldMkLst>
        <pc:picChg chg="del">
          <ac:chgData name="Beth Tunnicliffe" userId="14cce123-5952-483d-bb24-70e806f559f9" providerId="ADAL" clId="{0DFF95F8-8436-0149-841D-FF1BF0BF8E0D}" dt="2021-10-13T14:25:57.621" v="196" actId="478"/>
          <ac:picMkLst>
            <pc:docMk/>
            <pc:sldMk cId="3355467317" sldId="341"/>
            <ac:picMk id="9" creationId="{0E9F1098-72E1-7849-96C8-42259899EF51}"/>
          </ac:picMkLst>
        </pc:picChg>
        <pc:picChg chg="add mod">
          <ac:chgData name="Beth Tunnicliffe" userId="14cce123-5952-483d-bb24-70e806f559f9" providerId="ADAL" clId="{0DFF95F8-8436-0149-841D-FF1BF0BF8E0D}" dt="2021-10-13T14:25:58.019" v="197"/>
          <ac:picMkLst>
            <pc:docMk/>
            <pc:sldMk cId="3355467317" sldId="341"/>
            <ac:picMk id="10" creationId="{39D46099-116F-5945-A69B-3EB4FF74A4FD}"/>
          </ac:picMkLst>
        </pc:picChg>
      </pc:sldChg>
      <pc:sldChg chg="addSp delSp modSp mod">
        <pc:chgData name="Beth Tunnicliffe" userId="14cce123-5952-483d-bb24-70e806f559f9" providerId="ADAL" clId="{0DFF95F8-8436-0149-841D-FF1BF0BF8E0D}" dt="2021-10-18T09:15:44.456" v="919"/>
        <pc:sldMkLst>
          <pc:docMk/>
          <pc:sldMk cId="4200011382" sldId="342"/>
        </pc:sldMkLst>
        <pc:spChg chg="del mod">
          <ac:chgData name="Beth Tunnicliffe" userId="14cce123-5952-483d-bb24-70e806f559f9" providerId="ADAL" clId="{0DFF95F8-8436-0149-841D-FF1BF0BF8E0D}" dt="2021-10-18T09:15:43.614" v="918" actId="478"/>
          <ac:spMkLst>
            <pc:docMk/>
            <pc:sldMk cId="4200011382" sldId="342"/>
            <ac:spMk id="8" creationId="{9C6C6986-F7D4-9441-92D5-186B8FB01E33}"/>
          </ac:spMkLst>
        </pc:spChg>
        <pc:spChg chg="add mod">
          <ac:chgData name="Beth Tunnicliffe" userId="14cce123-5952-483d-bb24-70e806f559f9" providerId="ADAL" clId="{0DFF95F8-8436-0149-841D-FF1BF0BF8E0D}" dt="2021-10-18T09:15:44.456" v="919"/>
          <ac:spMkLst>
            <pc:docMk/>
            <pc:sldMk cId="4200011382" sldId="342"/>
            <ac:spMk id="9" creationId="{5EA81EE1-6A58-314F-81FE-52671742289D}"/>
          </ac:spMkLst>
        </pc:spChg>
        <pc:picChg chg="del">
          <ac:chgData name="Beth Tunnicliffe" userId="14cce123-5952-483d-bb24-70e806f559f9" providerId="ADAL" clId="{0DFF95F8-8436-0149-841D-FF1BF0BF8E0D}" dt="2021-10-13T14:26:00.856" v="198" actId="478"/>
          <ac:picMkLst>
            <pc:docMk/>
            <pc:sldMk cId="4200011382" sldId="342"/>
            <ac:picMk id="9" creationId="{86D01CD7-84D7-6243-91AE-1E817D123737}"/>
          </ac:picMkLst>
        </pc:picChg>
        <pc:picChg chg="add mod">
          <ac:chgData name="Beth Tunnicliffe" userId="14cce123-5952-483d-bb24-70e806f559f9" providerId="ADAL" clId="{0DFF95F8-8436-0149-841D-FF1BF0BF8E0D}" dt="2021-10-13T14:26:01.226" v="199"/>
          <ac:picMkLst>
            <pc:docMk/>
            <pc:sldMk cId="4200011382" sldId="342"/>
            <ac:picMk id="11" creationId="{FA54164A-8DBC-F54D-B58A-77ABF3147E8A}"/>
          </ac:picMkLst>
        </pc:picChg>
      </pc:sldChg>
      <pc:sldChg chg="addSp delSp modSp mod">
        <pc:chgData name="Beth Tunnicliffe" userId="14cce123-5952-483d-bb24-70e806f559f9" providerId="ADAL" clId="{0DFF95F8-8436-0149-841D-FF1BF0BF8E0D}" dt="2021-10-13T15:21:15.968" v="550" actId="20577"/>
        <pc:sldMkLst>
          <pc:docMk/>
          <pc:sldMk cId="664801583" sldId="343"/>
        </pc:sldMkLst>
        <pc:spChg chg="mod">
          <ac:chgData name="Beth Tunnicliffe" userId="14cce123-5952-483d-bb24-70e806f559f9" providerId="ADAL" clId="{0DFF95F8-8436-0149-841D-FF1BF0BF8E0D}" dt="2021-10-13T15:21:15.968" v="550" actId="20577"/>
          <ac:spMkLst>
            <pc:docMk/>
            <pc:sldMk cId="664801583" sldId="343"/>
            <ac:spMk id="11" creationId="{D3C845A0-2FD5-054E-A0AE-9AA440EB15EC}"/>
          </ac:spMkLst>
        </pc:spChg>
        <pc:spChg chg="mod">
          <ac:chgData name="Beth Tunnicliffe" userId="14cce123-5952-483d-bb24-70e806f559f9" providerId="ADAL" clId="{0DFF95F8-8436-0149-841D-FF1BF0BF8E0D}" dt="2021-10-13T15:21:06.412" v="549" actId="14100"/>
          <ac:spMkLst>
            <pc:docMk/>
            <pc:sldMk cId="664801583" sldId="343"/>
            <ac:spMk id="12" creationId="{F1BF0C51-CE2C-1746-B61F-D3CD4AC6503F}"/>
          </ac:spMkLst>
        </pc:spChg>
        <pc:picChg chg="add mod">
          <ac:chgData name="Beth Tunnicliffe" userId="14cce123-5952-483d-bb24-70e806f559f9" providerId="ADAL" clId="{0DFF95F8-8436-0149-841D-FF1BF0BF8E0D}" dt="2021-10-13T14:26:04.211" v="201"/>
          <ac:picMkLst>
            <pc:docMk/>
            <pc:sldMk cId="664801583" sldId="343"/>
            <ac:picMk id="9" creationId="{AA06177A-F56B-324E-BAE5-76FDD86C1305}"/>
          </ac:picMkLst>
        </pc:picChg>
        <pc:picChg chg="del">
          <ac:chgData name="Beth Tunnicliffe" userId="14cce123-5952-483d-bb24-70e806f559f9" providerId="ADAL" clId="{0DFF95F8-8436-0149-841D-FF1BF0BF8E0D}" dt="2021-10-13T14:26:03.767" v="200" actId="478"/>
          <ac:picMkLst>
            <pc:docMk/>
            <pc:sldMk cId="664801583" sldId="343"/>
            <ac:picMk id="15" creationId="{4D0A4527-5FE0-5545-8E71-6FA2C67250E2}"/>
          </ac:picMkLst>
        </pc:picChg>
      </pc:sldChg>
      <pc:sldChg chg="addSp delSp modSp mod delAnim modAnim addCm">
        <pc:chgData name="Beth Tunnicliffe" userId="14cce123-5952-483d-bb24-70e806f559f9" providerId="ADAL" clId="{0DFF95F8-8436-0149-841D-FF1BF0BF8E0D}" dt="2021-10-18T11:14:16.786" v="1010"/>
        <pc:sldMkLst>
          <pc:docMk/>
          <pc:sldMk cId="918728530" sldId="344"/>
        </pc:sldMkLst>
        <pc:spChg chg="add mod">
          <ac:chgData name="Beth Tunnicliffe" userId="14cce123-5952-483d-bb24-70e806f559f9" providerId="ADAL" clId="{0DFF95F8-8436-0149-841D-FF1BF0BF8E0D}" dt="2021-10-18T11:13:28.964" v="1006"/>
          <ac:spMkLst>
            <pc:docMk/>
            <pc:sldMk cId="918728530" sldId="344"/>
            <ac:spMk id="2" creationId="{8C2B7659-C308-5943-BAD1-D3BC29C45D55}"/>
          </ac:spMkLst>
        </pc:spChg>
        <pc:spChg chg="add del mod">
          <ac:chgData name="Beth Tunnicliffe" userId="14cce123-5952-483d-bb24-70e806f559f9" providerId="ADAL" clId="{0DFF95F8-8436-0149-841D-FF1BF0BF8E0D}" dt="2021-10-13T15:22:38.532" v="560" actId="478"/>
          <ac:spMkLst>
            <pc:docMk/>
            <pc:sldMk cId="918728530" sldId="344"/>
            <ac:spMk id="8" creationId="{B9337F6E-5E91-2A41-A0A9-5F0DAF71B439}"/>
          </ac:spMkLst>
        </pc:spChg>
        <pc:spChg chg="add mod">
          <ac:chgData name="Beth Tunnicliffe" userId="14cce123-5952-483d-bb24-70e806f559f9" providerId="ADAL" clId="{0DFF95F8-8436-0149-841D-FF1BF0BF8E0D}" dt="2021-10-18T11:13:47.560" v="1007"/>
          <ac:spMkLst>
            <pc:docMk/>
            <pc:sldMk cId="918728530" sldId="344"/>
            <ac:spMk id="10" creationId="{8EF7D84C-23B4-5F43-B220-F6686D57C953}"/>
          </ac:spMkLst>
        </pc:spChg>
        <pc:spChg chg="add mod">
          <ac:chgData name="Beth Tunnicliffe" userId="14cce123-5952-483d-bb24-70e806f559f9" providerId="ADAL" clId="{0DFF95F8-8436-0149-841D-FF1BF0BF8E0D}" dt="2021-10-18T11:13:57.179" v="1008"/>
          <ac:spMkLst>
            <pc:docMk/>
            <pc:sldMk cId="918728530" sldId="344"/>
            <ac:spMk id="11" creationId="{F415F9FB-0DBF-7A4C-84FD-E0257E999C31}"/>
          </ac:spMkLst>
        </pc:spChg>
        <pc:spChg chg="add mod">
          <ac:chgData name="Beth Tunnicliffe" userId="14cce123-5952-483d-bb24-70e806f559f9" providerId="ADAL" clId="{0DFF95F8-8436-0149-841D-FF1BF0BF8E0D}" dt="2021-10-18T11:14:07.018" v="1009"/>
          <ac:spMkLst>
            <pc:docMk/>
            <pc:sldMk cId="918728530" sldId="344"/>
            <ac:spMk id="12" creationId="{955D34A9-EE2D-C043-A69A-B0E8112FAC92}"/>
          </ac:spMkLst>
        </pc:spChg>
        <pc:spChg chg="add mod">
          <ac:chgData name="Beth Tunnicliffe" userId="14cce123-5952-483d-bb24-70e806f559f9" providerId="ADAL" clId="{0DFF95F8-8436-0149-841D-FF1BF0BF8E0D}" dt="2021-10-18T11:14:16.786" v="1010"/>
          <ac:spMkLst>
            <pc:docMk/>
            <pc:sldMk cId="918728530" sldId="344"/>
            <ac:spMk id="13" creationId="{0E2B5195-E4CE-B645-AAAE-9F7A96045801}"/>
          </ac:spMkLst>
        </pc:spChg>
        <pc:spChg chg="mod">
          <ac:chgData name="Beth Tunnicliffe" userId="14cce123-5952-483d-bb24-70e806f559f9" providerId="ADAL" clId="{0DFF95F8-8436-0149-841D-FF1BF0BF8E0D}" dt="2021-10-13T15:25:06.699" v="589" actId="14100"/>
          <ac:spMkLst>
            <pc:docMk/>
            <pc:sldMk cId="918728530" sldId="344"/>
            <ac:spMk id="23" creationId="{F6ACF68E-BADE-0C48-8C99-8B1C8F43BAE7}"/>
          </ac:spMkLst>
        </pc:spChg>
        <pc:cxnChg chg="mod">
          <ac:chgData name="Beth Tunnicliffe" userId="14cce123-5952-483d-bb24-70e806f559f9" providerId="ADAL" clId="{0DFF95F8-8436-0149-841D-FF1BF0BF8E0D}" dt="2021-10-13T15:31:03.814" v="688" actId="1076"/>
          <ac:cxnSpMkLst>
            <pc:docMk/>
            <pc:sldMk cId="918728530" sldId="344"/>
            <ac:cxnSpMk id="18" creationId="{20E74888-63F9-2546-B8E6-D1FDC82F8ECD}"/>
          </ac:cxnSpMkLst>
        </pc:cxnChg>
      </pc:sldChg>
      <pc:sldChg chg="addSp delSp modSp mod">
        <pc:chgData name="Beth Tunnicliffe" userId="14cce123-5952-483d-bb24-70e806f559f9" providerId="ADAL" clId="{0DFF95F8-8436-0149-841D-FF1BF0BF8E0D}" dt="2021-10-13T15:33:04.336" v="710" actId="1076"/>
        <pc:sldMkLst>
          <pc:docMk/>
          <pc:sldMk cId="3008028990" sldId="345"/>
        </pc:sldMkLst>
        <pc:spChg chg="mod">
          <ac:chgData name="Beth Tunnicliffe" userId="14cce123-5952-483d-bb24-70e806f559f9" providerId="ADAL" clId="{0DFF95F8-8436-0149-841D-FF1BF0BF8E0D}" dt="2021-10-13T15:33:04.336" v="710" actId="1076"/>
          <ac:spMkLst>
            <pc:docMk/>
            <pc:sldMk cId="3008028990" sldId="345"/>
            <ac:spMk id="8" creationId="{AA31A36E-3430-D34A-AC9D-427D33F746F5}"/>
          </ac:spMkLst>
        </pc:spChg>
        <pc:picChg chg="del">
          <ac:chgData name="Beth Tunnicliffe" userId="14cce123-5952-483d-bb24-70e806f559f9" providerId="ADAL" clId="{0DFF95F8-8436-0149-841D-FF1BF0BF8E0D}" dt="2021-10-13T14:26:11.992" v="202" actId="478"/>
          <ac:picMkLst>
            <pc:docMk/>
            <pc:sldMk cId="3008028990" sldId="345"/>
            <ac:picMk id="14" creationId="{59FF83E7-EFBF-2342-B744-2B6BBB18C6AB}"/>
          </ac:picMkLst>
        </pc:picChg>
        <pc:picChg chg="add mod">
          <ac:chgData name="Beth Tunnicliffe" userId="14cce123-5952-483d-bb24-70e806f559f9" providerId="ADAL" clId="{0DFF95F8-8436-0149-841D-FF1BF0BF8E0D}" dt="2021-10-13T14:26:24.583" v="205"/>
          <ac:picMkLst>
            <pc:docMk/>
            <pc:sldMk cId="3008028990" sldId="345"/>
            <ac:picMk id="15" creationId="{D8E7B109-7961-3A4A-88E4-5BB40D33FBB6}"/>
          </ac:picMkLst>
        </pc:picChg>
      </pc:sldChg>
      <pc:sldChg chg="addSp delSp modSp mod">
        <pc:chgData name="Beth Tunnicliffe" userId="14cce123-5952-483d-bb24-70e806f559f9" providerId="ADAL" clId="{0DFF95F8-8436-0149-841D-FF1BF0BF8E0D}" dt="2021-10-13T15:33:21.087" v="718" actId="1036"/>
        <pc:sldMkLst>
          <pc:docMk/>
          <pc:sldMk cId="3531618156" sldId="346"/>
        </pc:sldMkLst>
        <pc:spChg chg="mod">
          <ac:chgData name="Beth Tunnicliffe" userId="14cce123-5952-483d-bb24-70e806f559f9" providerId="ADAL" clId="{0DFF95F8-8436-0149-841D-FF1BF0BF8E0D}" dt="2021-10-13T15:33:21.087" v="718" actId="1036"/>
          <ac:spMkLst>
            <pc:docMk/>
            <pc:sldMk cId="3531618156" sldId="346"/>
            <ac:spMk id="11" creationId="{143178E2-1F27-E041-8711-194879FBED05}"/>
          </ac:spMkLst>
        </pc:spChg>
        <pc:spChg chg="mod">
          <ac:chgData name="Beth Tunnicliffe" userId="14cce123-5952-483d-bb24-70e806f559f9" providerId="ADAL" clId="{0DFF95F8-8436-0149-841D-FF1BF0BF8E0D}" dt="2021-10-13T15:33:21.087" v="718" actId="1036"/>
          <ac:spMkLst>
            <pc:docMk/>
            <pc:sldMk cId="3531618156" sldId="346"/>
            <ac:spMk id="12" creationId="{F1BF0C51-CE2C-1746-B61F-D3CD4AC6503F}"/>
          </ac:spMkLst>
        </pc:spChg>
        <pc:picChg chg="add mod">
          <ac:chgData name="Beth Tunnicliffe" userId="14cce123-5952-483d-bb24-70e806f559f9" providerId="ADAL" clId="{0DFF95F8-8436-0149-841D-FF1BF0BF8E0D}" dt="2021-10-13T14:26:32.873" v="207"/>
          <ac:picMkLst>
            <pc:docMk/>
            <pc:sldMk cId="3531618156" sldId="346"/>
            <ac:picMk id="13" creationId="{086E3313-B80F-2A48-8BF7-33E7CD7D6026}"/>
          </ac:picMkLst>
        </pc:picChg>
        <pc:picChg chg="del">
          <ac:chgData name="Beth Tunnicliffe" userId="14cce123-5952-483d-bb24-70e806f559f9" providerId="ADAL" clId="{0DFF95F8-8436-0149-841D-FF1BF0BF8E0D}" dt="2021-10-13T14:26:31.774" v="206" actId="478"/>
          <ac:picMkLst>
            <pc:docMk/>
            <pc:sldMk cId="3531618156" sldId="346"/>
            <ac:picMk id="16" creationId="{025802AC-56E6-D442-81AA-934CC3EB7141}"/>
          </ac:picMkLst>
        </pc:picChg>
      </pc:sldChg>
      <pc:sldChg chg="addSp delSp modSp mod">
        <pc:chgData name="Beth Tunnicliffe" userId="14cce123-5952-483d-bb24-70e806f559f9" providerId="ADAL" clId="{0DFF95F8-8436-0149-841D-FF1BF0BF8E0D}" dt="2021-10-13T14:26:43.282" v="211"/>
        <pc:sldMkLst>
          <pc:docMk/>
          <pc:sldMk cId="308242133" sldId="347"/>
        </pc:sldMkLst>
        <pc:picChg chg="del">
          <ac:chgData name="Beth Tunnicliffe" userId="14cce123-5952-483d-bb24-70e806f559f9" providerId="ADAL" clId="{0DFF95F8-8436-0149-841D-FF1BF0BF8E0D}" dt="2021-10-13T14:26:42.847" v="210" actId="478"/>
          <ac:picMkLst>
            <pc:docMk/>
            <pc:sldMk cId="308242133" sldId="347"/>
            <ac:picMk id="9" creationId="{6F8B8079-0F8C-184F-B295-F5C6F65F1C45}"/>
          </ac:picMkLst>
        </pc:picChg>
        <pc:picChg chg="add mod">
          <ac:chgData name="Beth Tunnicliffe" userId="14cce123-5952-483d-bb24-70e806f559f9" providerId="ADAL" clId="{0DFF95F8-8436-0149-841D-FF1BF0BF8E0D}" dt="2021-10-13T14:26:43.282" v="211"/>
          <ac:picMkLst>
            <pc:docMk/>
            <pc:sldMk cId="308242133" sldId="347"/>
            <ac:picMk id="11" creationId="{1C06670E-ABDF-7B49-BCB2-FB3D3FD66B23}"/>
          </ac:picMkLst>
        </pc:picChg>
      </pc:sldChg>
      <pc:sldChg chg="addSp delSp modSp mod">
        <pc:chgData name="Beth Tunnicliffe" userId="14cce123-5952-483d-bb24-70e806f559f9" providerId="ADAL" clId="{0DFF95F8-8436-0149-841D-FF1BF0BF8E0D}" dt="2021-10-13T14:26:54.709" v="219"/>
        <pc:sldMkLst>
          <pc:docMk/>
          <pc:sldMk cId="2950248814" sldId="348"/>
        </pc:sldMkLst>
        <pc:picChg chg="del">
          <ac:chgData name="Beth Tunnicliffe" userId="14cce123-5952-483d-bb24-70e806f559f9" providerId="ADAL" clId="{0DFF95F8-8436-0149-841D-FF1BF0BF8E0D}" dt="2021-10-13T14:26:54.327" v="218" actId="478"/>
          <ac:picMkLst>
            <pc:docMk/>
            <pc:sldMk cId="2950248814" sldId="348"/>
            <ac:picMk id="9" creationId="{FFC310E0-235E-FC41-8DD2-8F7C7C56B88A}"/>
          </ac:picMkLst>
        </pc:picChg>
        <pc:picChg chg="add mod">
          <ac:chgData name="Beth Tunnicliffe" userId="14cce123-5952-483d-bb24-70e806f559f9" providerId="ADAL" clId="{0DFF95F8-8436-0149-841D-FF1BF0BF8E0D}" dt="2021-10-13T14:26:54.709" v="219"/>
          <ac:picMkLst>
            <pc:docMk/>
            <pc:sldMk cId="2950248814" sldId="348"/>
            <ac:picMk id="13" creationId="{D303392B-057E-B744-BC5A-433CA9BF1223}"/>
          </ac:picMkLst>
        </pc:picChg>
      </pc:sldChg>
      <pc:sldChg chg="addSp delSp modSp mod">
        <pc:chgData name="Beth Tunnicliffe" userId="14cce123-5952-483d-bb24-70e806f559f9" providerId="ADAL" clId="{0DFF95F8-8436-0149-841D-FF1BF0BF8E0D}" dt="2021-10-13T15:33:53.228" v="727" actId="1037"/>
        <pc:sldMkLst>
          <pc:docMk/>
          <pc:sldMk cId="2733361027" sldId="349"/>
        </pc:sldMkLst>
        <pc:spChg chg="mod">
          <ac:chgData name="Beth Tunnicliffe" userId="14cce123-5952-483d-bb24-70e806f559f9" providerId="ADAL" clId="{0DFF95F8-8436-0149-841D-FF1BF0BF8E0D}" dt="2021-10-13T15:33:49.766" v="725" actId="1035"/>
          <ac:spMkLst>
            <pc:docMk/>
            <pc:sldMk cId="2733361027" sldId="349"/>
            <ac:spMk id="12" creationId="{F1BF0C51-CE2C-1746-B61F-D3CD4AC6503F}"/>
          </ac:spMkLst>
        </pc:spChg>
        <pc:picChg chg="mod">
          <ac:chgData name="Beth Tunnicliffe" userId="14cce123-5952-483d-bb24-70e806f559f9" providerId="ADAL" clId="{0DFF95F8-8436-0149-841D-FF1BF0BF8E0D}" dt="2021-10-13T15:33:53.228" v="727" actId="1037"/>
          <ac:picMkLst>
            <pc:docMk/>
            <pc:sldMk cId="2733361027" sldId="349"/>
            <ac:picMk id="5" creationId="{8F90F64D-BD7A-0D45-A032-BE364B06453B}"/>
          </ac:picMkLst>
        </pc:picChg>
        <pc:picChg chg="del">
          <ac:chgData name="Beth Tunnicliffe" userId="14cce123-5952-483d-bb24-70e806f559f9" providerId="ADAL" clId="{0DFF95F8-8436-0149-841D-FF1BF0BF8E0D}" dt="2021-10-13T14:26:59.158" v="220" actId="478"/>
          <ac:picMkLst>
            <pc:docMk/>
            <pc:sldMk cId="2733361027" sldId="349"/>
            <ac:picMk id="9" creationId="{31AE311D-0285-8141-885F-C8A059CA43E9}"/>
          </ac:picMkLst>
        </pc:picChg>
        <pc:picChg chg="add mod">
          <ac:chgData name="Beth Tunnicliffe" userId="14cce123-5952-483d-bb24-70e806f559f9" providerId="ADAL" clId="{0DFF95F8-8436-0149-841D-FF1BF0BF8E0D}" dt="2021-10-13T14:26:59.571" v="221"/>
          <ac:picMkLst>
            <pc:docMk/>
            <pc:sldMk cId="2733361027" sldId="349"/>
            <ac:picMk id="11" creationId="{F6586F18-34BE-294F-9EA6-74073647093E}"/>
          </ac:picMkLst>
        </pc:picChg>
      </pc:sldChg>
      <pc:sldChg chg="addSp delSp modSp mod">
        <pc:chgData name="Beth Tunnicliffe" userId="14cce123-5952-483d-bb24-70e806f559f9" providerId="ADAL" clId="{0DFF95F8-8436-0149-841D-FF1BF0BF8E0D}" dt="2021-10-13T14:27:04.785" v="223"/>
        <pc:sldMkLst>
          <pc:docMk/>
          <pc:sldMk cId="3169884217" sldId="350"/>
        </pc:sldMkLst>
        <pc:picChg chg="add mod">
          <ac:chgData name="Beth Tunnicliffe" userId="14cce123-5952-483d-bb24-70e806f559f9" providerId="ADAL" clId="{0DFF95F8-8436-0149-841D-FF1BF0BF8E0D}" dt="2021-10-13T14:27:04.785" v="223"/>
          <ac:picMkLst>
            <pc:docMk/>
            <pc:sldMk cId="3169884217" sldId="350"/>
            <ac:picMk id="13" creationId="{73E3F3C2-2B60-1240-9845-E76FA55FEDA2}"/>
          </ac:picMkLst>
        </pc:picChg>
        <pc:picChg chg="del">
          <ac:chgData name="Beth Tunnicliffe" userId="14cce123-5952-483d-bb24-70e806f559f9" providerId="ADAL" clId="{0DFF95F8-8436-0149-841D-FF1BF0BF8E0D}" dt="2021-10-13T14:27:04.398" v="222" actId="478"/>
          <ac:picMkLst>
            <pc:docMk/>
            <pc:sldMk cId="3169884217" sldId="350"/>
            <ac:picMk id="16" creationId="{2404D81E-0670-8042-95D5-D85183BBAB56}"/>
          </ac:picMkLst>
        </pc:picChg>
      </pc:sldChg>
      <pc:sldChg chg="addSp delSp modSp mod">
        <pc:chgData name="Beth Tunnicliffe" userId="14cce123-5952-483d-bb24-70e806f559f9" providerId="ADAL" clId="{0DFF95F8-8436-0149-841D-FF1BF0BF8E0D}" dt="2021-10-13T14:27:07.551" v="225"/>
        <pc:sldMkLst>
          <pc:docMk/>
          <pc:sldMk cId="1708683413" sldId="351"/>
        </pc:sldMkLst>
        <pc:picChg chg="add mod">
          <ac:chgData name="Beth Tunnicliffe" userId="14cce123-5952-483d-bb24-70e806f559f9" providerId="ADAL" clId="{0DFF95F8-8436-0149-841D-FF1BF0BF8E0D}" dt="2021-10-13T14:27:07.551" v="225"/>
          <ac:picMkLst>
            <pc:docMk/>
            <pc:sldMk cId="1708683413" sldId="351"/>
            <ac:picMk id="9" creationId="{0C252031-6B9C-8D46-9648-1EB5418B5A9A}"/>
          </ac:picMkLst>
        </pc:picChg>
        <pc:picChg chg="del">
          <ac:chgData name="Beth Tunnicliffe" userId="14cce123-5952-483d-bb24-70e806f559f9" providerId="ADAL" clId="{0DFF95F8-8436-0149-841D-FF1BF0BF8E0D}" dt="2021-10-13T14:27:07.142" v="224" actId="478"/>
          <ac:picMkLst>
            <pc:docMk/>
            <pc:sldMk cId="1708683413" sldId="351"/>
            <ac:picMk id="15" creationId="{F0E1B89E-C5AD-B64E-AA7B-F45ACDFADB3F}"/>
          </ac:picMkLst>
        </pc:picChg>
      </pc:sldChg>
      <pc:sldChg chg="addSp delSp modSp mod delAnim modAnim">
        <pc:chgData name="Beth Tunnicliffe" userId="14cce123-5952-483d-bb24-70e806f559f9" providerId="ADAL" clId="{0DFF95F8-8436-0149-841D-FF1BF0BF8E0D}" dt="2021-10-18T11:23:35.531" v="1050"/>
        <pc:sldMkLst>
          <pc:docMk/>
          <pc:sldMk cId="4236204736" sldId="352"/>
        </pc:sldMkLst>
        <pc:spChg chg="add mod">
          <ac:chgData name="Beth Tunnicliffe" userId="14cce123-5952-483d-bb24-70e806f559f9" providerId="ADAL" clId="{0DFF95F8-8436-0149-841D-FF1BF0BF8E0D}" dt="2021-10-18T11:22:41.812" v="1047"/>
          <ac:spMkLst>
            <pc:docMk/>
            <pc:sldMk cId="4236204736" sldId="352"/>
            <ac:spMk id="2" creationId="{0370B99C-956F-464B-89C4-E15446FD016C}"/>
          </ac:spMkLst>
        </pc:spChg>
        <pc:spChg chg="del mod">
          <ac:chgData name="Beth Tunnicliffe" userId="14cce123-5952-483d-bb24-70e806f559f9" providerId="ADAL" clId="{0DFF95F8-8436-0149-841D-FF1BF0BF8E0D}" dt="2021-10-18T11:20:19.594" v="1025" actId="21"/>
          <ac:spMkLst>
            <pc:docMk/>
            <pc:sldMk cId="4236204736" sldId="352"/>
            <ac:spMk id="3" creationId="{82DF67C4-8793-CD4D-89D0-E98652FDFA4F}"/>
          </ac:spMkLst>
        </pc:spChg>
        <pc:spChg chg="add del mod">
          <ac:chgData name="Beth Tunnicliffe" userId="14cce123-5952-483d-bb24-70e806f559f9" providerId="ADAL" clId="{0DFF95F8-8436-0149-841D-FF1BF0BF8E0D}" dt="2021-10-18T11:21:28.973" v="1027" actId="478"/>
          <ac:spMkLst>
            <pc:docMk/>
            <pc:sldMk cId="4236204736" sldId="352"/>
            <ac:spMk id="12" creationId="{A0837FF5-7B1B-7D4C-B0F4-C6A3BFB22B5E}"/>
          </ac:spMkLst>
        </pc:spChg>
        <pc:spChg chg="mod">
          <ac:chgData name="Beth Tunnicliffe" userId="14cce123-5952-483d-bb24-70e806f559f9" providerId="ADAL" clId="{0DFF95F8-8436-0149-841D-FF1BF0BF8E0D}" dt="2021-10-18T11:22:05.404" v="1039" actId="20578"/>
          <ac:spMkLst>
            <pc:docMk/>
            <pc:sldMk cId="4236204736" sldId="352"/>
            <ac:spMk id="13" creationId="{8EEA344E-3F32-614A-A6C8-6606B446D697}"/>
          </ac:spMkLst>
        </pc:spChg>
        <pc:spChg chg="del mod">
          <ac:chgData name="Beth Tunnicliffe" userId="14cce123-5952-483d-bb24-70e806f559f9" providerId="ADAL" clId="{0DFF95F8-8436-0149-841D-FF1BF0BF8E0D}" dt="2021-10-18T11:20:19.594" v="1025" actId="21"/>
          <ac:spMkLst>
            <pc:docMk/>
            <pc:sldMk cId="4236204736" sldId="352"/>
            <ac:spMk id="14" creationId="{D02B905B-842E-4746-82DB-07A6DF16C936}"/>
          </ac:spMkLst>
        </pc:spChg>
        <pc:spChg chg="add del mod">
          <ac:chgData name="Beth Tunnicliffe" userId="14cce123-5952-483d-bb24-70e806f559f9" providerId="ADAL" clId="{0DFF95F8-8436-0149-841D-FF1BF0BF8E0D}" dt="2021-10-18T11:21:29.755" v="1028" actId="478"/>
          <ac:spMkLst>
            <pc:docMk/>
            <pc:sldMk cId="4236204736" sldId="352"/>
            <ac:spMk id="15" creationId="{8B7E9A26-9BA2-A54B-A7D9-370B1CDF5AFB}"/>
          </ac:spMkLst>
        </pc:spChg>
        <pc:spChg chg="add del mod">
          <ac:chgData name="Beth Tunnicliffe" userId="14cce123-5952-483d-bb24-70e806f559f9" providerId="ADAL" clId="{0DFF95F8-8436-0149-841D-FF1BF0BF8E0D}" dt="2021-10-18T11:21:30.648" v="1029" actId="478"/>
          <ac:spMkLst>
            <pc:docMk/>
            <pc:sldMk cId="4236204736" sldId="352"/>
            <ac:spMk id="17" creationId="{7C78A273-273C-074D-B54E-00305EBFFCCA}"/>
          </ac:spMkLst>
        </pc:spChg>
        <pc:spChg chg="del mod">
          <ac:chgData name="Beth Tunnicliffe" userId="14cce123-5952-483d-bb24-70e806f559f9" providerId="ADAL" clId="{0DFF95F8-8436-0149-841D-FF1BF0BF8E0D}" dt="2021-10-18T11:20:19.594" v="1025" actId="21"/>
          <ac:spMkLst>
            <pc:docMk/>
            <pc:sldMk cId="4236204736" sldId="352"/>
            <ac:spMk id="18" creationId="{4FBC1EEF-20A6-4A42-941D-37DB3F7854E8}"/>
          </ac:spMkLst>
        </pc:spChg>
        <pc:spChg chg="add del mod">
          <ac:chgData name="Beth Tunnicliffe" userId="14cce123-5952-483d-bb24-70e806f559f9" providerId="ADAL" clId="{0DFF95F8-8436-0149-841D-FF1BF0BF8E0D}" dt="2021-10-18T11:21:31.630" v="1030" actId="478"/>
          <ac:spMkLst>
            <pc:docMk/>
            <pc:sldMk cId="4236204736" sldId="352"/>
            <ac:spMk id="19" creationId="{EC20AB8B-DF55-8345-BD76-3E27316B29EB}"/>
          </ac:spMkLst>
        </pc:spChg>
        <pc:spChg chg="add mod">
          <ac:chgData name="Beth Tunnicliffe" userId="14cce123-5952-483d-bb24-70e806f559f9" providerId="ADAL" clId="{0DFF95F8-8436-0149-841D-FF1BF0BF8E0D}" dt="2021-10-18T11:20:37.914" v="1026"/>
          <ac:spMkLst>
            <pc:docMk/>
            <pc:sldMk cId="4236204736" sldId="352"/>
            <ac:spMk id="21" creationId="{2B15F445-F018-644A-963A-A7B8E9F936F8}"/>
          </ac:spMkLst>
        </pc:spChg>
        <pc:spChg chg="del mod">
          <ac:chgData name="Beth Tunnicliffe" userId="14cce123-5952-483d-bb24-70e806f559f9" providerId="ADAL" clId="{0DFF95F8-8436-0149-841D-FF1BF0BF8E0D}" dt="2021-10-18T11:20:19.594" v="1025" actId="21"/>
          <ac:spMkLst>
            <pc:docMk/>
            <pc:sldMk cId="4236204736" sldId="352"/>
            <ac:spMk id="24" creationId="{7F1FE6EF-B10B-0E4A-A76A-38EDD777DB2B}"/>
          </ac:spMkLst>
        </pc:spChg>
        <pc:spChg chg="del mod">
          <ac:chgData name="Beth Tunnicliffe" userId="14cce123-5952-483d-bb24-70e806f559f9" providerId="ADAL" clId="{0DFF95F8-8436-0149-841D-FF1BF0BF8E0D}" dt="2021-10-18T11:20:19.594" v="1025" actId="21"/>
          <ac:spMkLst>
            <pc:docMk/>
            <pc:sldMk cId="4236204736" sldId="352"/>
            <ac:spMk id="25" creationId="{EF79445E-8F8A-7A4A-B88B-A1267C41483E}"/>
          </ac:spMkLst>
        </pc:spChg>
        <pc:spChg chg="add mod">
          <ac:chgData name="Beth Tunnicliffe" userId="14cce123-5952-483d-bb24-70e806f559f9" providerId="ADAL" clId="{0DFF95F8-8436-0149-841D-FF1BF0BF8E0D}" dt="2021-10-18T11:23:11.687" v="1048"/>
          <ac:spMkLst>
            <pc:docMk/>
            <pc:sldMk cId="4236204736" sldId="352"/>
            <ac:spMk id="26" creationId="{D625D9CB-ED52-EE4A-9D4D-D4312B8BDEFC}"/>
          </ac:spMkLst>
        </pc:spChg>
        <pc:spChg chg="add del mod">
          <ac:chgData name="Beth Tunnicliffe" userId="14cce123-5952-483d-bb24-70e806f559f9" providerId="ADAL" clId="{0DFF95F8-8436-0149-841D-FF1BF0BF8E0D}" dt="2021-10-18T11:22:10.002" v="1041"/>
          <ac:spMkLst>
            <pc:docMk/>
            <pc:sldMk cId="4236204736" sldId="352"/>
            <ac:spMk id="27" creationId="{A8E730AD-1326-6A40-AE15-E6FB8A9703A9}"/>
          </ac:spMkLst>
        </pc:spChg>
        <pc:spChg chg="add mod">
          <ac:chgData name="Beth Tunnicliffe" userId="14cce123-5952-483d-bb24-70e806f559f9" providerId="ADAL" clId="{0DFF95F8-8436-0149-841D-FF1BF0BF8E0D}" dt="2021-10-18T11:23:24.406" v="1049"/>
          <ac:spMkLst>
            <pc:docMk/>
            <pc:sldMk cId="4236204736" sldId="352"/>
            <ac:spMk id="28" creationId="{9DFF4CF2-A283-974E-A1E1-4D321FA063D2}"/>
          </ac:spMkLst>
        </pc:spChg>
        <pc:spChg chg="add mod">
          <ac:chgData name="Beth Tunnicliffe" userId="14cce123-5952-483d-bb24-70e806f559f9" providerId="ADAL" clId="{0DFF95F8-8436-0149-841D-FF1BF0BF8E0D}" dt="2021-10-18T11:23:35.531" v="1050"/>
          <ac:spMkLst>
            <pc:docMk/>
            <pc:sldMk cId="4236204736" sldId="352"/>
            <ac:spMk id="29" creationId="{8996DB43-45CE-204E-B015-330792917E39}"/>
          </ac:spMkLst>
        </pc:spChg>
      </pc:sldChg>
      <pc:sldChg chg="addSp delSp modSp mod">
        <pc:chgData name="Beth Tunnicliffe" userId="14cce123-5952-483d-bb24-70e806f559f9" providerId="ADAL" clId="{0DFF95F8-8436-0149-841D-FF1BF0BF8E0D}" dt="2021-10-13T15:35:24.958" v="757" actId="1036"/>
        <pc:sldMkLst>
          <pc:docMk/>
          <pc:sldMk cId="4147490184" sldId="353"/>
        </pc:sldMkLst>
        <pc:spChg chg="mod">
          <ac:chgData name="Beth Tunnicliffe" userId="14cce123-5952-483d-bb24-70e806f559f9" providerId="ADAL" clId="{0DFF95F8-8436-0149-841D-FF1BF0BF8E0D}" dt="2021-10-13T15:35:24.958" v="757" actId="1036"/>
          <ac:spMkLst>
            <pc:docMk/>
            <pc:sldMk cId="4147490184" sldId="353"/>
            <ac:spMk id="8" creationId="{00396CBD-8506-A749-8F13-15F9AB2E6D2A}"/>
          </ac:spMkLst>
        </pc:spChg>
        <pc:picChg chg="del">
          <ac:chgData name="Beth Tunnicliffe" userId="14cce123-5952-483d-bb24-70e806f559f9" providerId="ADAL" clId="{0DFF95F8-8436-0149-841D-FF1BF0BF8E0D}" dt="2021-10-13T14:32:16.059" v="226" actId="478"/>
          <ac:picMkLst>
            <pc:docMk/>
            <pc:sldMk cId="4147490184" sldId="353"/>
            <ac:picMk id="11" creationId="{A88B3C0B-30C4-4649-AECB-1841238B163B}"/>
          </ac:picMkLst>
        </pc:picChg>
        <pc:picChg chg="add mod">
          <ac:chgData name="Beth Tunnicliffe" userId="14cce123-5952-483d-bb24-70e806f559f9" providerId="ADAL" clId="{0DFF95F8-8436-0149-841D-FF1BF0BF8E0D}" dt="2021-10-13T14:32:31.642" v="229"/>
          <ac:picMkLst>
            <pc:docMk/>
            <pc:sldMk cId="4147490184" sldId="353"/>
            <ac:picMk id="14" creationId="{F581F01A-9CD6-5440-86DD-652B977CA77D}"/>
          </ac:picMkLst>
        </pc:picChg>
      </pc:sldChg>
      <pc:sldChg chg="addSp delSp modSp mod">
        <pc:chgData name="Beth Tunnicliffe" userId="14cce123-5952-483d-bb24-70e806f559f9" providerId="ADAL" clId="{0DFF95F8-8436-0149-841D-FF1BF0BF8E0D}" dt="2021-10-13T14:32:38.570" v="231"/>
        <pc:sldMkLst>
          <pc:docMk/>
          <pc:sldMk cId="2090053938" sldId="354"/>
        </pc:sldMkLst>
        <pc:picChg chg="add mod">
          <ac:chgData name="Beth Tunnicliffe" userId="14cce123-5952-483d-bb24-70e806f559f9" providerId="ADAL" clId="{0DFF95F8-8436-0149-841D-FF1BF0BF8E0D}" dt="2021-10-13T14:32:38.570" v="231"/>
          <ac:picMkLst>
            <pc:docMk/>
            <pc:sldMk cId="2090053938" sldId="354"/>
            <ac:picMk id="8" creationId="{CFD89701-9C49-BA47-8C49-B3A3F89C93FF}"/>
          </ac:picMkLst>
        </pc:picChg>
        <pc:picChg chg="del">
          <ac:chgData name="Beth Tunnicliffe" userId="14cce123-5952-483d-bb24-70e806f559f9" providerId="ADAL" clId="{0DFF95F8-8436-0149-841D-FF1BF0BF8E0D}" dt="2021-10-13T14:32:37.883" v="230" actId="478"/>
          <ac:picMkLst>
            <pc:docMk/>
            <pc:sldMk cId="2090053938" sldId="354"/>
            <ac:picMk id="9" creationId="{08107AAD-6B7A-4A46-A309-EF2F924144F8}"/>
          </ac:picMkLst>
        </pc:picChg>
      </pc:sldChg>
      <pc:sldChg chg="addSp delSp modSp mod">
        <pc:chgData name="Beth Tunnicliffe" userId="14cce123-5952-483d-bb24-70e806f559f9" providerId="ADAL" clId="{0DFF95F8-8436-0149-841D-FF1BF0BF8E0D}" dt="2021-10-13T15:35:36.243" v="759" actId="1076"/>
        <pc:sldMkLst>
          <pc:docMk/>
          <pc:sldMk cId="2377183541" sldId="355"/>
        </pc:sldMkLst>
        <pc:spChg chg="mod">
          <ac:chgData name="Beth Tunnicliffe" userId="14cce123-5952-483d-bb24-70e806f559f9" providerId="ADAL" clId="{0DFF95F8-8436-0149-841D-FF1BF0BF8E0D}" dt="2021-10-13T15:35:32.587" v="758" actId="14100"/>
          <ac:spMkLst>
            <pc:docMk/>
            <pc:sldMk cId="2377183541" sldId="355"/>
            <ac:spMk id="12" creationId="{F1BF0C51-CE2C-1746-B61F-D3CD4AC6503F}"/>
          </ac:spMkLst>
        </pc:spChg>
        <pc:picChg chg="mod">
          <ac:chgData name="Beth Tunnicliffe" userId="14cce123-5952-483d-bb24-70e806f559f9" providerId="ADAL" clId="{0DFF95F8-8436-0149-841D-FF1BF0BF8E0D}" dt="2021-10-13T15:35:36.243" v="759" actId="1076"/>
          <ac:picMkLst>
            <pc:docMk/>
            <pc:sldMk cId="2377183541" sldId="355"/>
            <ac:picMk id="3" creationId="{85047CFB-55B9-1D47-9B63-88DA53406014}"/>
          </ac:picMkLst>
        </pc:picChg>
        <pc:picChg chg="del">
          <ac:chgData name="Beth Tunnicliffe" userId="14cce123-5952-483d-bb24-70e806f559f9" providerId="ADAL" clId="{0DFF95F8-8436-0149-841D-FF1BF0BF8E0D}" dt="2021-10-13T14:32:41.080" v="232" actId="478"/>
          <ac:picMkLst>
            <pc:docMk/>
            <pc:sldMk cId="2377183541" sldId="355"/>
            <ac:picMk id="9" creationId="{8829E14D-67AB-F941-A854-296A0CEAC09B}"/>
          </ac:picMkLst>
        </pc:picChg>
        <pc:picChg chg="add mod">
          <ac:chgData name="Beth Tunnicliffe" userId="14cce123-5952-483d-bb24-70e806f559f9" providerId="ADAL" clId="{0DFF95F8-8436-0149-841D-FF1BF0BF8E0D}" dt="2021-10-13T14:32:41.575" v="233"/>
          <ac:picMkLst>
            <pc:docMk/>
            <pc:sldMk cId="2377183541" sldId="355"/>
            <ac:picMk id="11" creationId="{70D1CCC1-5269-794C-91D8-0AB8245F3042}"/>
          </ac:picMkLst>
        </pc:picChg>
      </pc:sldChg>
      <pc:sldChg chg="addSp delSp modSp mod">
        <pc:chgData name="Beth Tunnicliffe" userId="14cce123-5952-483d-bb24-70e806f559f9" providerId="ADAL" clId="{0DFF95F8-8436-0149-841D-FF1BF0BF8E0D}" dt="2021-10-13T15:35:53.949" v="764" actId="14100"/>
        <pc:sldMkLst>
          <pc:docMk/>
          <pc:sldMk cId="2272016864" sldId="356"/>
        </pc:sldMkLst>
        <pc:spChg chg="mod">
          <ac:chgData name="Beth Tunnicliffe" userId="14cce123-5952-483d-bb24-70e806f559f9" providerId="ADAL" clId="{0DFF95F8-8436-0149-841D-FF1BF0BF8E0D}" dt="2021-10-13T15:35:53.949" v="764" actId="14100"/>
          <ac:spMkLst>
            <pc:docMk/>
            <pc:sldMk cId="2272016864" sldId="356"/>
            <ac:spMk id="2" creationId="{C53FC423-C55F-414C-A761-F7573DBFADDC}"/>
          </ac:spMkLst>
        </pc:spChg>
        <pc:spChg chg="mod">
          <ac:chgData name="Beth Tunnicliffe" userId="14cce123-5952-483d-bb24-70e806f559f9" providerId="ADAL" clId="{0DFF95F8-8436-0149-841D-FF1BF0BF8E0D}" dt="2021-10-13T15:35:44.849" v="761" actId="1076"/>
          <ac:spMkLst>
            <pc:docMk/>
            <pc:sldMk cId="2272016864" sldId="356"/>
            <ac:spMk id="8" creationId="{00396CBD-8506-A749-8F13-15F9AB2E6D2A}"/>
          </ac:spMkLst>
        </pc:spChg>
        <pc:spChg chg="mod">
          <ac:chgData name="Beth Tunnicliffe" userId="14cce123-5952-483d-bb24-70e806f559f9" providerId="ADAL" clId="{0DFF95F8-8436-0149-841D-FF1BF0BF8E0D}" dt="2021-10-13T15:35:47.617" v="762" actId="14100"/>
          <ac:spMkLst>
            <pc:docMk/>
            <pc:sldMk cId="2272016864" sldId="356"/>
            <ac:spMk id="12" creationId="{F1BF0C51-CE2C-1746-B61F-D3CD4AC6503F}"/>
          </ac:spMkLst>
        </pc:spChg>
        <pc:picChg chg="del">
          <ac:chgData name="Beth Tunnicliffe" userId="14cce123-5952-483d-bb24-70e806f559f9" providerId="ADAL" clId="{0DFF95F8-8436-0149-841D-FF1BF0BF8E0D}" dt="2021-10-13T14:32:47.907" v="236" actId="478"/>
          <ac:picMkLst>
            <pc:docMk/>
            <pc:sldMk cId="2272016864" sldId="356"/>
            <ac:picMk id="9" creationId="{04884248-EF1D-314B-B69A-2F0C8CFA65BA}"/>
          </ac:picMkLst>
        </pc:picChg>
        <pc:picChg chg="add mod">
          <ac:chgData name="Beth Tunnicliffe" userId="14cce123-5952-483d-bb24-70e806f559f9" providerId="ADAL" clId="{0DFF95F8-8436-0149-841D-FF1BF0BF8E0D}" dt="2021-10-13T14:32:48.458" v="237"/>
          <ac:picMkLst>
            <pc:docMk/>
            <pc:sldMk cId="2272016864" sldId="356"/>
            <ac:picMk id="10" creationId="{D86F3479-2AAD-494D-83EE-2A00ABCC854B}"/>
          </ac:picMkLst>
        </pc:picChg>
      </pc:sldChg>
      <pc:sldChg chg="addSp delSp modSp mod">
        <pc:chgData name="Beth Tunnicliffe" userId="14cce123-5952-483d-bb24-70e806f559f9" providerId="ADAL" clId="{0DFF95F8-8436-0149-841D-FF1BF0BF8E0D}" dt="2021-10-13T15:36:08.306" v="766" actId="14100"/>
        <pc:sldMkLst>
          <pc:docMk/>
          <pc:sldMk cId="3352328809" sldId="357"/>
        </pc:sldMkLst>
        <pc:spChg chg="mod">
          <ac:chgData name="Beth Tunnicliffe" userId="14cce123-5952-483d-bb24-70e806f559f9" providerId="ADAL" clId="{0DFF95F8-8436-0149-841D-FF1BF0BF8E0D}" dt="2021-10-13T15:36:08.306" v="766" actId="14100"/>
          <ac:spMkLst>
            <pc:docMk/>
            <pc:sldMk cId="3352328809" sldId="357"/>
            <ac:spMk id="12" creationId="{F1BF0C51-CE2C-1746-B61F-D3CD4AC6503F}"/>
          </ac:spMkLst>
        </pc:spChg>
        <pc:picChg chg="del">
          <ac:chgData name="Beth Tunnicliffe" userId="14cce123-5952-483d-bb24-70e806f559f9" providerId="ADAL" clId="{0DFF95F8-8436-0149-841D-FF1BF0BF8E0D}" dt="2021-10-13T14:32:50.914" v="238" actId="478"/>
          <ac:picMkLst>
            <pc:docMk/>
            <pc:sldMk cId="3352328809" sldId="357"/>
            <ac:picMk id="9" creationId="{0E067E24-3691-0E4A-9DFE-80E1F555D8E5}"/>
          </ac:picMkLst>
        </pc:picChg>
        <pc:picChg chg="add mod">
          <ac:chgData name="Beth Tunnicliffe" userId="14cce123-5952-483d-bb24-70e806f559f9" providerId="ADAL" clId="{0DFF95F8-8436-0149-841D-FF1BF0BF8E0D}" dt="2021-10-13T14:32:51.420" v="239"/>
          <ac:picMkLst>
            <pc:docMk/>
            <pc:sldMk cId="3352328809" sldId="357"/>
            <ac:picMk id="10" creationId="{3105622F-6FDD-DC45-92F0-E5FB886FF14B}"/>
          </ac:picMkLst>
        </pc:picChg>
      </pc:sldChg>
      <pc:sldChg chg="addSp delSp modSp mod">
        <pc:chgData name="Beth Tunnicliffe" userId="14cce123-5952-483d-bb24-70e806f559f9" providerId="ADAL" clId="{0DFF95F8-8436-0149-841D-FF1BF0BF8E0D}" dt="2021-10-13T14:32:57.017" v="241"/>
        <pc:sldMkLst>
          <pc:docMk/>
          <pc:sldMk cId="1462081072" sldId="358"/>
        </pc:sldMkLst>
        <pc:picChg chg="del">
          <ac:chgData name="Beth Tunnicliffe" userId="14cce123-5952-483d-bb24-70e806f559f9" providerId="ADAL" clId="{0DFF95F8-8436-0149-841D-FF1BF0BF8E0D}" dt="2021-10-13T14:32:56.532" v="240" actId="478"/>
          <ac:picMkLst>
            <pc:docMk/>
            <pc:sldMk cId="1462081072" sldId="358"/>
            <ac:picMk id="9" creationId="{9256C857-F2FD-2644-9C1E-159026B47A58}"/>
          </ac:picMkLst>
        </pc:picChg>
        <pc:picChg chg="add mod">
          <ac:chgData name="Beth Tunnicliffe" userId="14cce123-5952-483d-bb24-70e806f559f9" providerId="ADAL" clId="{0DFF95F8-8436-0149-841D-FF1BF0BF8E0D}" dt="2021-10-13T14:32:57.017" v="241"/>
          <ac:picMkLst>
            <pc:docMk/>
            <pc:sldMk cId="1462081072" sldId="358"/>
            <ac:picMk id="10" creationId="{1ED0A556-D4FB-C648-9E60-5409C02B3A72}"/>
          </ac:picMkLst>
        </pc:picChg>
      </pc:sldChg>
      <pc:sldChg chg="addSp delSp modSp mod">
        <pc:chgData name="Beth Tunnicliffe" userId="14cce123-5952-483d-bb24-70e806f559f9" providerId="ADAL" clId="{0DFF95F8-8436-0149-841D-FF1BF0BF8E0D}" dt="2021-10-13T15:36:27.487" v="768" actId="14100"/>
        <pc:sldMkLst>
          <pc:docMk/>
          <pc:sldMk cId="1827374549" sldId="359"/>
        </pc:sldMkLst>
        <pc:spChg chg="mod">
          <ac:chgData name="Beth Tunnicliffe" userId="14cce123-5952-483d-bb24-70e806f559f9" providerId="ADAL" clId="{0DFF95F8-8436-0149-841D-FF1BF0BF8E0D}" dt="2021-10-13T15:36:27.487" v="768" actId="14100"/>
          <ac:spMkLst>
            <pc:docMk/>
            <pc:sldMk cId="1827374549" sldId="359"/>
            <ac:spMk id="12" creationId="{F1BF0C51-CE2C-1746-B61F-D3CD4AC6503F}"/>
          </ac:spMkLst>
        </pc:spChg>
        <pc:picChg chg="add mod">
          <ac:chgData name="Beth Tunnicliffe" userId="14cce123-5952-483d-bb24-70e806f559f9" providerId="ADAL" clId="{0DFF95F8-8436-0149-841D-FF1BF0BF8E0D}" dt="2021-10-13T14:33:00.550" v="243"/>
          <ac:picMkLst>
            <pc:docMk/>
            <pc:sldMk cId="1827374549" sldId="359"/>
            <ac:picMk id="13" creationId="{A824CE7F-6D81-C049-A4E4-5525812179B4}"/>
          </ac:picMkLst>
        </pc:picChg>
        <pc:picChg chg="del">
          <ac:chgData name="Beth Tunnicliffe" userId="14cce123-5952-483d-bb24-70e806f559f9" providerId="ADAL" clId="{0DFF95F8-8436-0149-841D-FF1BF0BF8E0D}" dt="2021-10-13T14:33:00.006" v="242" actId="478"/>
          <ac:picMkLst>
            <pc:docMk/>
            <pc:sldMk cId="1827374549" sldId="359"/>
            <ac:picMk id="18" creationId="{DCA3E610-E745-C54D-9360-3EC6871BFA4B}"/>
          </ac:picMkLst>
        </pc:picChg>
      </pc:sldChg>
      <pc:sldChg chg="addSp delSp modSp mod">
        <pc:chgData name="Beth Tunnicliffe" userId="14cce123-5952-483d-bb24-70e806f559f9" providerId="ADAL" clId="{0DFF95F8-8436-0149-841D-FF1BF0BF8E0D}" dt="2021-10-13T14:32:45.165" v="235"/>
        <pc:sldMkLst>
          <pc:docMk/>
          <pc:sldMk cId="3652191406" sldId="360"/>
        </pc:sldMkLst>
        <pc:picChg chg="del">
          <ac:chgData name="Beth Tunnicliffe" userId="14cce123-5952-483d-bb24-70e806f559f9" providerId="ADAL" clId="{0DFF95F8-8436-0149-841D-FF1BF0BF8E0D}" dt="2021-10-13T14:32:44.638" v="234" actId="478"/>
          <ac:picMkLst>
            <pc:docMk/>
            <pc:sldMk cId="3652191406" sldId="360"/>
            <ac:picMk id="9" creationId="{63DDA979-8840-9A4C-A5E6-0676643BE752}"/>
          </ac:picMkLst>
        </pc:picChg>
        <pc:picChg chg="add mod">
          <ac:chgData name="Beth Tunnicliffe" userId="14cce123-5952-483d-bb24-70e806f559f9" providerId="ADAL" clId="{0DFF95F8-8436-0149-841D-FF1BF0BF8E0D}" dt="2021-10-13T14:32:45.165" v="235"/>
          <ac:picMkLst>
            <pc:docMk/>
            <pc:sldMk cId="3652191406" sldId="360"/>
            <ac:picMk id="10" creationId="{7EFB56F6-7FB0-094D-935C-223AC06494F3}"/>
          </ac:picMkLst>
        </pc:picChg>
      </pc:sldChg>
      <pc:sldChg chg="addSp delSp modSp mod">
        <pc:chgData name="Beth Tunnicliffe" userId="14cce123-5952-483d-bb24-70e806f559f9" providerId="ADAL" clId="{0DFF95F8-8436-0149-841D-FF1BF0BF8E0D}" dt="2021-10-13T15:36:39.098" v="769" actId="14100"/>
        <pc:sldMkLst>
          <pc:docMk/>
          <pc:sldMk cId="1441483049" sldId="361"/>
        </pc:sldMkLst>
        <pc:spChg chg="mod">
          <ac:chgData name="Beth Tunnicliffe" userId="14cce123-5952-483d-bb24-70e806f559f9" providerId="ADAL" clId="{0DFF95F8-8436-0149-841D-FF1BF0BF8E0D}" dt="2021-10-13T15:36:39.098" v="769" actId="14100"/>
          <ac:spMkLst>
            <pc:docMk/>
            <pc:sldMk cId="1441483049" sldId="361"/>
            <ac:spMk id="10" creationId="{4123030E-8F41-8C43-AC8C-041CB5837912}"/>
          </ac:spMkLst>
        </pc:spChg>
        <pc:picChg chg="del">
          <ac:chgData name="Beth Tunnicliffe" userId="14cce123-5952-483d-bb24-70e806f559f9" providerId="ADAL" clId="{0DFF95F8-8436-0149-841D-FF1BF0BF8E0D}" dt="2021-10-13T14:33:03.382" v="244" actId="478"/>
          <ac:picMkLst>
            <pc:docMk/>
            <pc:sldMk cId="1441483049" sldId="361"/>
            <ac:picMk id="9" creationId="{BB4ABE53-F291-C74D-B862-8F69F70CF116}"/>
          </ac:picMkLst>
        </pc:picChg>
        <pc:picChg chg="add mod">
          <ac:chgData name="Beth Tunnicliffe" userId="14cce123-5952-483d-bb24-70e806f559f9" providerId="ADAL" clId="{0DFF95F8-8436-0149-841D-FF1BF0BF8E0D}" dt="2021-10-13T14:33:03.869" v="245"/>
          <ac:picMkLst>
            <pc:docMk/>
            <pc:sldMk cId="1441483049" sldId="361"/>
            <ac:picMk id="14" creationId="{246A105A-8854-3845-81EC-0A59AA4D9CA1}"/>
          </ac:picMkLst>
        </pc:picChg>
      </pc:sldChg>
      <pc:sldChg chg="modSp mod">
        <pc:chgData name="Beth Tunnicliffe" userId="14cce123-5952-483d-bb24-70e806f559f9" providerId="ADAL" clId="{0DFF95F8-8436-0149-841D-FF1BF0BF8E0D}" dt="2021-10-18T11:29:03.010" v="1058"/>
        <pc:sldMkLst>
          <pc:docMk/>
          <pc:sldMk cId="693382057" sldId="363"/>
        </pc:sldMkLst>
        <pc:spChg chg="mod">
          <ac:chgData name="Beth Tunnicliffe" userId="14cce123-5952-483d-bb24-70e806f559f9" providerId="ADAL" clId="{0DFF95F8-8436-0149-841D-FF1BF0BF8E0D}" dt="2021-10-18T11:28:48.964" v="1056"/>
          <ac:spMkLst>
            <pc:docMk/>
            <pc:sldMk cId="693382057" sldId="363"/>
            <ac:spMk id="2" creationId="{17415E26-5BBF-5E4A-97A5-23AE25E4D5C9}"/>
          </ac:spMkLst>
        </pc:spChg>
        <pc:spChg chg="mod">
          <ac:chgData name="Beth Tunnicliffe" userId="14cce123-5952-483d-bb24-70e806f559f9" providerId="ADAL" clId="{0DFF95F8-8436-0149-841D-FF1BF0BF8E0D}" dt="2021-10-18T11:28:55.990" v="1057"/>
          <ac:spMkLst>
            <pc:docMk/>
            <pc:sldMk cId="693382057" sldId="363"/>
            <ac:spMk id="4" creationId="{50019E99-8083-6D43-9F93-C64652B20253}"/>
          </ac:spMkLst>
        </pc:spChg>
        <pc:spChg chg="mod">
          <ac:chgData name="Beth Tunnicliffe" userId="14cce123-5952-483d-bb24-70e806f559f9" providerId="ADAL" clId="{0DFF95F8-8436-0149-841D-FF1BF0BF8E0D}" dt="2021-10-18T11:29:03.010" v="1058"/>
          <ac:spMkLst>
            <pc:docMk/>
            <pc:sldMk cId="693382057" sldId="363"/>
            <ac:spMk id="5" creationId="{6F10D60B-9630-D440-9FC3-1F41CEF18111}"/>
          </ac:spMkLst>
        </pc:spChg>
        <pc:spChg chg="mod">
          <ac:chgData name="Beth Tunnicliffe" userId="14cce123-5952-483d-bb24-70e806f559f9" providerId="ADAL" clId="{0DFF95F8-8436-0149-841D-FF1BF0BF8E0D}" dt="2021-10-18T10:47:41.810" v="1000"/>
          <ac:spMkLst>
            <pc:docMk/>
            <pc:sldMk cId="693382057" sldId="363"/>
            <ac:spMk id="6" creationId="{8D000795-08F6-8345-8F45-27ADC7F2FA03}"/>
          </ac:spMkLst>
        </pc:spChg>
        <pc:spChg chg="mod">
          <ac:chgData name="Beth Tunnicliffe" userId="14cce123-5952-483d-bb24-70e806f559f9" providerId="ADAL" clId="{0DFF95F8-8436-0149-841D-FF1BF0BF8E0D}" dt="2021-10-18T10:47:24.914" v="999"/>
          <ac:spMkLst>
            <pc:docMk/>
            <pc:sldMk cId="693382057" sldId="363"/>
            <ac:spMk id="7" creationId="{9D521AC8-B212-8E4E-AFAF-41B7CC7AD78E}"/>
          </ac:spMkLst>
        </pc:spChg>
        <pc:spChg chg="mod">
          <ac:chgData name="Beth Tunnicliffe" userId="14cce123-5952-483d-bb24-70e806f559f9" providerId="ADAL" clId="{0DFF95F8-8436-0149-841D-FF1BF0BF8E0D}" dt="2021-10-18T11:26:57.523" v="1053"/>
          <ac:spMkLst>
            <pc:docMk/>
            <pc:sldMk cId="693382057" sldId="363"/>
            <ac:spMk id="8" creationId="{46BC70C9-A815-CB48-9566-A018289B22E0}"/>
          </ac:spMkLst>
        </pc:spChg>
        <pc:spChg chg="mod">
          <ac:chgData name="Beth Tunnicliffe" userId="14cce123-5952-483d-bb24-70e806f559f9" providerId="ADAL" clId="{0DFF95F8-8436-0149-841D-FF1BF0BF8E0D}" dt="2021-10-13T15:36:56.267" v="771" actId="20577"/>
          <ac:spMkLst>
            <pc:docMk/>
            <pc:sldMk cId="693382057" sldId="363"/>
            <ac:spMk id="13" creationId="{8EEA344E-3F32-614A-A6C8-6606B446D697}"/>
          </ac:spMkLst>
        </pc:spChg>
        <pc:spChg chg="mod">
          <ac:chgData name="Beth Tunnicliffe" userId="14cce123-5952-483d-bb24-70e806f559f9" providerId="ADAL" clId="{0DFF95F8-8436-0149-841D-FF1BF0BF8E0D}" dt="2021-10-18T11:26:02.032" v="1052" actId="167"/>
          <ac:spMkLst>
            <pc:docMk/>
            <pc:sldMk cId="693382057" sldId="363"/>
            <ac:spMk id="20" creationId="{7FDDBF7B-C7F1-0E40-BF15-97F9140648B8}"/>
          </ac:spMkLst>
        </pc:spChg>
        <pc:cxnChg chg="mod">
          <ac:chgData name="Beth Tunnicliffe" userId="14cce123-5952-483d-bb24-70e806f559f9" providerId="ADAL" clId="{0DFF95F8-8436-0149-841D-FF1BF0BF8E0D}" dt="2021-10-13T15:38:37.483" v="813" actId="1036"/>
          <ac:cxnSpMkLst>
            <pc:docMk/>
            <pc:sldMk cId="693382057" sldId="363"/>
            <ac:cxnSpMk id="15" creationId="{AFBB0DB6-40AB-7744-AC49-5E127397413C}"/>
          </ac:cxnSpMkLst>
        </pc:cxnChg>
        <pc:cxnChg chg="mod">
          <ac:chgData name="Beth Tunnicliffe" userId="14cce123-5952-483d-bb24-70e806f559f9" providerId="ADAL" clId="{0DFF95F8-8436-0149-841D-FF1BF0BF8E0D}" dt="2021-10-13T15:37:03.486" v="772" actId="1076"/>
          <ac:cxnSpMkLst>
            <pc:docMk/>
            <pc:sldMk cId="693382057" sldId="363"/>
            <ac:cxnSpMk id="22" creationId="{74AAE4D7-2B37-EE43-A2FF-16AD7217FBE6}"/>
          </ac:cxnSpMkLst>
        </pc:cxnChg>
      </pc:sldChg>
      <pc:sldChg chg="addSp delSp modSp mod">
        <pc:chgData name="Beth Tunnicliffe" userId="14cce123-5952-483d-bb24-70e806f559f9" providerId="ADAL" clId="{0DFF95F8-8436-0149-841D-FF1BF0BF8E0D}" dt="2021-10-13T15:38:46.477" v="814" actId="1076"/>
        <pc:sldMkLst>
          <pc:docMk/>
          <pc:sldMk cId="3976894920" sldId="364"/>
        </pc:sldMkLst>
        <pc:spChg chg="mod">
          <ac:chgData name="Beth Tunnicliffe" userId="14cce123-5952-483d-bb24-70e806f559f9" providerId="ADAL" clId="{0DFF95F8-8436-0149-841D-FF1BF0BF8E0D}" dt="2021-10-13T15:38:46.477" v="814" actId="1076"/>
          <ac:spMkLst>
            <pc:docMk/>
            <pc:sldMk cId="3976894920" sldId="364"/>
            <ac:spMk id="8" creationId="{10371A51-4C4B-0D40-BEE4-5E2F34555F58}"/>
          </ac:spMkLst>
        </pc:spChg>
        <pc:picChg chg="del">
          <ac:chgData name="Beth Tunnicliffe" userId="14cce123-5952-483d-bb24-70e806f559f9" providerId="ADAL" clId="{0DFF95F8-8436-0149-841D-FF1BF0BF8E0D}" dt="2021-10-13T14:33:09.744" v="246" actId="478"/>
          <ac:picMkLst>
            <pc:docMk/>
            <pc:sldMk cId="3976894920" sldId="364"/>
            <ac:picMk id="14" creationId="{43F2AECF-5159-6744-980F-3413AA6FF7F8}"/>
          </ac:picMkLst>
        </pc:picChg>
        <pc:picChg chg="add mod">
          <ac:chgData name="Beth Tunnicliffe" userId="14cce123-5952-483d-bb24-70e806f559f9" providerId="ADAL" clId="{0DFF95F8-8436-0149-841D-FF1BF0BF8E0D}" dt="2021-10-13T14:33:22.975" v="249"/>
          <ac:picMkLst>
            <pc:docMk/>
            <pc:sldMk cId="3976894920" sldId="364"/>
            <ac:picMk id="15" creationId="{C3175740-195B-084E-9835-1737721EE075}"/>
          </ac:picMkLst>
        </pc:picChg>
      </pc:sldChg>
      <pc:sldChg chg="addSp delSp modSp mod">
        <pc:chgData name="Beth Tunnicliffe" userId="14cce123-5952-483d-bb24-70e806f559f9" providerId="ADAL" clId="{0DFF95F8-8436-0149-841D-FF1BF0BF8E0D}" dt="2021-10-13T15:38:56.572" v="815" actId="1076"/>
        <pc:sldMkLst>
          <pc:docMk/>
          <pc:sldMk cId="976262909" sldId="365"/>
        </pc:sldMkLst>
        <pc:spChg chg="mod">
          <ac:chgData name="Beth Tunnicliffe" userId="14cce123-5952-483d-bb24-70e806f559f9" providerId="ADAL" clId="{0DFF95F8-8436-0149-841D-FF1BF0BF8E0D}" dt="2021-10-13T15:38:56.572" v="815" actId="1076"/>
          <ac:spMkLst>
            <pc:docMk/>
            <pc:sldMk cId="976262909" sldId="365"/>
            <ac:spMk id="12" creationId="{F1BF0C51-CE2C-1746-B61F-D3CD4AC6503F}"/>
          </ac:spMkLst>
        </pc:spChg>
        <pc:picChg chg="del">
          <ac:chgData name="Beth Tunnicliffe" userId="14cce123-5952-483d-bb24-70e806f559f9" providerId="ADAL" clId="{0DFF95F8-8436-0149-841D-FF1BF0BF8E0D}" dt="2021-10-13T14:33:30.072" v="250" actId="478"/>
          <ac:picMkLst>
            <pc:docMk/>
            <pc:sldMk cId="976262909" sldId="365"/>
            <ac:picMk id="9" creationId="{B913B3EA-3E6F-A94E-8581-CDAAB73B8F6D}"/>
          </ac:picMkLst>
        </pc:picChg>
        <pc:picChg chg="add mod">
          <ac:chgData name="Beth Tunnicliffe" userId="14cce123-5952-483d-bb24-70e806f559f9" providerId="ADAL" clId="{0DFF95F8-8436-0149-841D-FF1BF0BF8E0D}" dt="2021-10-13T14:33:30.592" v="251"/>
          <ac:picMkLst>
            <pc:docMk/>
            <pc:sldMk cId="976262909" sldId="365"/>
            <ac:picMk id="10" creationId="{5C46A66D-1D7F-5D40-8E3B-4013E9C9217A}"/>
          </ac:picMkLst>
        </pc:picChg>
      </pc:sldChg>
      <pc:sldChg chg="addSp delSp modSp mod">
        <pc:chgData name="Beth Tunnicliffe" userId="14cce123-5952-483d-bb24-70e806f559f9" providerId="ADAL" clId="{0DFF95F8-8436-0149-841D-FF1BF0BF8E0D}" dt="2021-10-13T14:33:33.167" v="253"/>
        <pc:sldMkLst>
          <pc:docMk/>
          <pc:sldMk cId="3742476748" sldId="366"/>
        </pc:sldMkLst>
        <pc:picChg chg="del">
          <ac:chgData name="Beth Tunnicliffe" userId="14cce123-5952-483d-bb24-70e806f559f9" providerId="ADAL" clId="{0DFF95F8-8436-0149-841D-FF1BF0BF8E0D}" dt="2021-10-13T14:33:32.855" v="252" actId="478"/>
          <ac:picMkLst>
            <pc:docMk/>
            <pc:sldMk cId="3742476748" sldId="366"/>
            <ac:picMk id="9" creationId="{9F7C19BB-D65C-6C4D-92AE-FD249491F8F0}"/>
          </ac:picMkLst>
        </pc:picChg>
        <pc:picChg chg="add mod">
          <ac:chgData name="Beth Tunnicliffe" userId="14cce123-5952-483d-bb24-70e806f559f9" providerId="ADAL" clId="{0DFF95F8-8436-0149-841D-FF1BF0BF8E0D}" dt="2021-10-13T14:33:33.167" v="253"/>
          <ac:picMkLst>
            <pc:docMk/>
            <pc:sldMk cId="3742476748" sldId="366"/>
            <ac:picMk id="10" creationId="{C0678346-4172-234A-A5D4-EB0DF01C8E80}"/>
          </ac:picMkLst>
        </pc:picChg>
      </pc:sldChg>
      <pc:sldChg chg="addSp delSp modSp mod">
        <pc:chgData name="Beth Tunnicliffe" userId="14cce123-5952-483d-bb24-70e806f559f9" providerId="ADAL" clId="{0DFF95F8-8436-0149-841D-FF1BF0BF8E0D}" dt="2021-10-13T14:33:36.155" v="255"/>
        <pc:sldMkLst>
          <pc:docMk/>
          <pc:sldMk cId="3846908538" sldId="367"/>
        </pc:sldMkLst>
        <pc:picChg chg="del">
          <ac:chgData name="Beth Tunnicliffe" userId="14cce123-5952-483d-bb24-70e806f559f9" providerId="ADAL" clId="{0DFF95F8-8436-0149-841D-FF1BF0BF8E0D}" dt="2021-10-13T14:33:35.667" v="254" actId="478"/>
          <ac:picMkLst>
            <pc:docMk/>
            <pc:sldMk cId="3846908538" sldId="367"/>
            <ac:picMk id="9" creationId="{88749F75-1444-E145-A463-0A776031F7F1}"/>
          </ac:picMkLst>
        </pc:picChg>
        <pc:picChg chg="add mod">
          <ac:chgData name="Beth Tunnicliffe" userId="14cce123-5952-483d-bb24-70e806f559f9" providerId="ADAL" clId="{0DFF95F8-8436-0149-841D-FF1BF0BF8E0D}" dt="2021-10-13T14:33:36.155" v="255"/>
          <ac:picMkLst>
            <pc:docMk/>
            <pc:sldMk cId="3846908538" sldId="367"/>
            <ac:picMk id="10" creationId="{708F73C3-27FF-4A42-8879-80CE01B11E37}"/>
          </ac:picMkLst>
        </pc:picChg>
      </pc:sldChg>
      <pc:sldChg chg="addSp delSp modSp mod">
        <pc:chgData name="Beth Tunnicliffe" userId="14cce123-5952-483d-bb24-70e806f559f9" providerId="ADAL" clId="{0DFF95F8-8436-0149-841D-FF1BF0BF8E0D}" dt="2021-10-13T15:39:08.359" v="816" actId="1076"/>
        <pc:sldMkLst>
          <pc:docMk/>
          <pc:sldMk cId="315498936" sldId="368"/>
        </pc:sldMkLst>
        <pc:spChg chg="mod">
          <ac:chgData name="Beth Tunnicliffe" userId="14cce123-5952-483d-bb24-70e806f559f9" providerId="ADAL" clId="{0DFF95F8-8436-0149-841D-FF1BF0BF8E0D}" dt="2021-10-13T15:39:08.359" v="816" actId="1076"/>
          <ac:spMkLst>
            <pc:docMk/>
            <pc:sldMk cId="315498936" sldId="368"/>
            <ac:spMk id="13" creationId="{9F55170C-FF92-5A47-A817-FB2CE06E8069}"/>
          </ac:spMkLst>
        </pc:spChg>
        <pc:picChg chg="add mod">
          <ac:chgData name="Beth Tunnicliffe" userId="14cce123-5952-483d-bb24-70e806f559f9" providerId="ADAL" clId="{0DFF95F8-8436-0149-841D-FF1BF0BF8E0D}" dt="2021-10-13T14:33:39.073" v="257"/>
          <ac:picMkLst>
            <pc:docMk/>
            <pc:sldMk cId="315498936" sldId="368"/>
            <ac:picMk id="10" creationId="{F9B20C84-35FF-6C4B-A631-4A08BF4730F4}"/>
          </ac:picMkLst>
        </pc:picChg>
        <pc:picChg chg="del">
          <ac:chgData name="Beth Tunnicliffe" userId="14cce123-5952-483d-bb24-70e806f559f9" providerId="ADAL" clId="{0DFF95F8-8436-0149-841D-FF1BF0BF8E0D}" dt="2021-10-13T14:33:38.568" v="256" actId="478"/>
          <ac:picMkLst>
            <pc:docMk/>
            <pc:sldMk cId="315498936" sldId="368"/>
            <ac:picMk id="11" creationId="{CA7D16B5-27BA-DD45-8FF1-30331C72A387}"/>
          </ac:picMkLst>
        </pc:picChg>
      </pc:sldChg>
      <pc:sldChg chg="addSp delSp modSp mod">
        <pc:chgData name="Beth Tunnicliffe" userId="14cce123-5952-483d-bb24-70e806f559f9" providerId="ADAL" clId="{0DFF95F8-8436-0149-841D-FF1BF0BF8E0D}" dt="2021-10-13T14:33:42.450" v="259"/>
        <pc:sldMkLst>
          <pc:docMk/>
          <pc:sldMk cId="4043743766" sldId="369"/>
        </pc:sldMkLst>
        <pc:picChg chg="add mod">
          <ac:chgData name="Beth Tunnicliffe" userId="14cce123-5952-483d-bb24-70e806f559f9" providerId="ADAL" clId="{0DFF95F8-8436-0149-841D-FF1BF0BF8E0D}" dt="2021-10-13T14:33:42.450" v="259"/>
          <ac:picMkLst>
            <pc:docMk/>
            <pc:sldMk cId="4043743766" sldId="369"/>
            <ac:picMk id="8" creationId="{0E308F9E-0E56-8047-ABB8-1041DA238CA9}"/>
          </ac:picMkLst>
        </pc:picChg>
        <pc:picChg chg="del">
          <ac:chgData name="Beth Tunnicliffe" userId="14cce123-5952-483d-bb24-70e806f559f9" providerId="ADAL" clId="{0DFF95F8-8436-0149-841D-FF1BF0BF8E0D}" dt="2021-10-13T14:33:41.346" v="258" actId="478"/>
          <ac:picMkLst>
            <pc:docMk/>
            <pc:sldMk cId="4043743766" sldId="369"/>
            <ac:picMk id="9" creationId="{CCE541B1-D304-CD4D-8EEE-F99784FD991D}"/>
          </ac:picMkLst>
        </pc:picChg>
      </pc:sldChg>
      <pc:sldChg chg="addSp delSp modSp mod">
        <pc:chgData name="Beth Tunnicliffe" userId="14cce123-5952-483d-bb24-70e806f559f9" providerId="ADAL" clId="{0DFF95F8-8436-0149-841D-FF1BF0BF8E0D}" dt="2021-10-13T14:33:45.115" v="261"/>
        <pc:sldMkLst>
          <pc:docMk/>
          <pc:sldMk cId="604745578" sldId="370"/>
        </pc:sldMkLst>
        <pc:picChg chg="del">
          <ac:chgData name="Beth Tunnicliffe" userId="14cce123-5952-483d-bb24-70e806f559f9" providerId="ADAL" clId="{0DFF95F8-8436-0149-841D-FF1BF0BF8E0D}" dt="2021-10-13T14:33:44.619" v="260" actId="478"/>
          <ac:picMkLst>
            <pc:docMk/>
            <pc:sldMk cId="604745578" sldId="370"/>
            <ac:picMk id="9" creationId="{1A1A41DD-56AD-8046-9A12-ADBE082A83A1}"/>
          </ac:picMkLst>
        </pc:picChg>
        <pc:picChg chg="add mod">
          <ac:chgData name="Beth Tunnicliffe" userId="14cce123-5952-483d-bb24-70e806f559f9" providerId="ADAL" clId="{0DFF95F8-8436-0149-841D-FF1BF0BF8E0D}" dt="2021-10-13T14:33:45.115" v="261"/>
          <ac:picMkLst>
            <pc:docMk/>
            <pc:sldMk cId="604745578" sldId="370"/>
            <ac:picMk id="10" creationId="{03D8D72F-29C0-2141-B465-CFAAC24A8D43}"/>
          </ac:picMkLst>
        </pc:picChg>
      </pc:sldChg>
      <pc:sldChg chg="addSp delSp modSp mod">
        <pc:chgData name="Beth Tunnicliffe" userId="14cce123-5952-483d-bb24-70e806f559f9" providerId="ADAL" clId="{0DFF95F8-8436-0149-841D-FF1BF0BF8E0D}" dt="2021-10-13T16:06:29.332" v="859" actId="20577"/>
        <pc:sldMkLst>
          <pc:docMk/>
          <pc:sldMk cId="297274445" sldId="371"/>
        </pc:sldMkLst>
        <pc:spChg chg="mod">
          <ac:chgData name="Beth Tunnicliffe" userId="14cce123-5952-483d-bb24-70e806f559f9" providerId="ADAL" clId="{0DFF95F8-8436-0149-841D-FF1BF0BF8E0D}" dt="2021-10-13T16:06:29.332" v="859" actId="20577"/>
          <ac:spMkLst>
            <pc:docMk/>
            <pc:sldMk cId="297274445" sldId="371"/>
            <ac:spMk id="12" creationId="{F1BF0C51-CE2C-1746-B61F-D3CD4AC6503F}"/>
          </ac:spMkLst>
        </pc:spChg>
        <pc:picChg chg="add mod">
          <ac:chgData name="Beth Tunnicliffe" userId="14cce123-5952-483d-bb24-70e806f559f9" providerId="ADAL" clId="{0DFF95F8-8436-0149-841D-FF1BF0BF8E0D}" dt="2021-10-13T14:33:50.969" v="263"/>
          <ac:picMkLst>
            <pc:docMk/>
            <pc:sldMk cId="297274445" sldId="371"/>
            <ac:picMk id="9" creationId="{37B48FE1-137A-9441-9288-C41BE55170B8}"/>
          </ac:picMkLst>
        </pc:picChg>
        <pc:picChg chg="del">
          <ac:chgData name="Beth Tunnicliffe" userId="14cce123-5952-483d-bb24-70e806f559f9" providerId="ADAL" clId="{0DFF95F8-8436-0149-841D-FF1BF0BF8E0D}" dt="2021-10-13T14:33:50.425" v="262" actId="478"/>
          <ac:picMkLst>
            <pc:docMk/>
            <pc:sldMk cId="297274445" sldId="371"/>
            <ac:picMk id="13" creationId="{820DDBF7-DBDB-754D-999F-27885739D44F}"/>
          </ac:picMkLst>
        </pc:picChg>
      </pc:sldChg>
      <pc:sldChg chg="addSp delSp modSp mod">
        <pc:chgData name="Beth Tunnicliffe" userId="14cce123-5952-483d-bb24-70e806f559f9" providerId="ADAL" clId="{0DFF95F8-8436-0149-841D-FF1BF0BF8E0D}" dt="2021-10-13T15:39:59.215" v="849" actId="20577"/>
        <pc:sldMkLst>
          <pc:docMk/>
          <pc:sldMk cId="2542551086" sldId="372"/>
        </pc:sldMkLst>
        <pc:spChg chg="mod">
          <ac:chgData name="Beth Tunnicliffe" userId="14cce123-5952-483d-bb24-70e806f559f9" providerId="ADAL" clId="{0DFF95F8-8436-0149-841D-FF1BF0BF8E0D}" dt="2021-10-13T15:39:47.825" v="845" actId="21"/>
          <ac:spMkLst>
            <pc:docMk/>
            <pc:sldMk cId="2542551086" sldId="372"/>
            <ac:spMk id="8" creationId="{D8945B6E-89F0-EA45-A966-94C209EB16BF}"/>
          </ac:spMkLst>
        </pc:spChg>
        <pc:spChg chg="mod">
          <ac:chgData name="Beth Tunnicliffe" userId="14cce123-5952-483d-bb24-70e806f559f9" providerId="ADAL" clId="{0DFF95F8-8436-0149-841D-FF1BF0BF8E0D}" dt="2021-10-13T15:39:59.215" v="849" actId="20577"/>
          <ac:spMkLst>
            <pc:docMk/>
            <pc:sldMk cId="2542551086" sldId="372"/>
            <ac:spMk id="12" creationId="{F1BF0C51-CE2C-1746-B61F-D3CD4AC6503F}"/>
          </ac:spMkLst>
        </pc:spChg>
        <pc:picChg chg="del">
          <ac:chgData name="Beth Tunnicliffe" userId="14cce123-5952-483d-bb24-70e806f559f9" providerId="ADAL" clId="{0DFF95F8-8436-0149-841D-FF1BF0BF8E0D}" dt="2021-10-13T14:33:53.475" v="264" actId="478"/>
          <ac:picMkLst>
            <pc:docMk/>
            <pc:sldMk cId="2542551086" sldId="372"/>
            <ac:picMk id="9" creationId="{6E988916-370D-F840-82BD-5E687F5CE7FC}"/>
          </ac:picMkLst>
        </pc:picChg>
        <pc:picChg chg="add mod">
          <ac:chgData name="Beth Tunnicliffe" userId="14cce123-5952-483d-bb24-70e806f559f9" providerId="ADAL" clId="{0DFF95F8-8436-0149-841D-FF1BF0BF8E0D}" dt="2021-10-13T14:33:53.987" v="265"/>
          <ac:picMkLst>
            <pc:docMk/>
            <pc:sldMk cId="2542551086" sldId="372"/>
            <ac:picMk id="11" creationId="{57245198-DB25-CD4F-A3D4-980F9AB75910}"/>
          </ac:picMkLst>
        </pc:picChg>
      </pc:sldChg>
      <pc:sldChg chg="addSp delSp modSp mod">
        <pc:chgData name="Beth Tunnicliffe" userId="14cce123-5952-483d-bb24-70e806f559f9" providerId="ADAL" clId="{0DFF95F8-8436-0149-841D-FF1BF0BF8E0D}" dt="2021-10-13T14:33:56.925" v="267"/>
        <pc:sldMkLst>
          <pc:docMk/>
          <pc:sldMk cId="813112266" sldId="373"/>
        </pc:sldMkLst>
        <pc:picChg chg="del">
          <ac:chgData name="Beth Tunnicliffe" userId="14cce123-5952-483d-bb24-70e806f559f9" providerId="ADAL" clId="{0DFF95F8-8436-0149-841D-FF1BF0BF8E0D}" dt="2021-10-13T14:33:56.422" v="266" actId="478"/>
          <ac:picMkLst>
            <pc:docMk/>
            <pc:sldMk cId="813112266" sldId="373"/>
            <ac:picMk id="9" creationId="{71266EA8-E84D-0048-A215-3203075F6D92}"/>
          </ac:picMkLst>
        </pc:picChg>
        <pc:picChg chg="add mod">
          <ac:chgData name="Beth Tunnicliffe" userId="14cce123-5952-483d-bb24-70e806f559f9" providerId="ADAL" clId="{0DFF95F8-8436-0149-841D-FF1BF0BF8E0D}" dt="2021-10-13T14:33:56.925" v="267"/>
          <ac:picMkLst>
            <pc:docMk/>
            <pc:sldMk cId="813112266" sldId="373"/>
            <ac:picMk id="11" creationId="{E1368E80-CF85-3141-8A5A-7DF5B6379D6E}"/>
          </ac:picMkLst>
        </pc:picChg>
      </pc:sldChg>
      <pc:sldChg chg="addSp delSp modSp mod">
        <pc:chgData name="Beth Tunnicliffe" userId="14cce123-5952-483d-bb24-70e806f559f9" providerId="ADAL" clId="{0DFF95F8-8436-0149-841D-FF1BF0BF8E0D}" dt="2021-10-18T10:52:16.025" v="1005"/>
        <pc:sldMkLst>
          <pc:docMk/>
          <pc:sldMk cId="119611399" sldId="374"/>
        </pc:sldMkLst>
        <pc:spChg chg="mod">
          <ac:chgData name="Beth Tunnicliffe" userId="14cce123-5952-483d-bb24-70e806f559f9" providerId="ADAL" clId="{0DFF95F8-8436-0149-841D-FF1BF0BF8E0D}" dt="2021-10-18T10:52:04.172" v="1003"/>
          <ac:spMkLst>
            <pc:docMk/>
            <pc:sldMk cId="119611399" sldId="374"/>
            <ac:spMk id="8" creationId="{54C70C2E-8C46-2C4A-BD59-347973433AE0}"/>
          </ac:spMkLst>
        </pc:spChg>
        <pc:spChg chg="mod">
          <ac:chgData name="Beth Tunnicliffe" userId="14cce123-5952-483d-bb24-70e806f559f9" providerId="ADAL" clId="{0DFF95F8-8436-0149-841D-FF1BF0BF8E0D}" dt="2021-10-18T10:52:16.025" v="1005"/>
          <ac:spMkLst>
            <pc:docMk/>
            <pc:sldMk cId="119611399" sldId="374"/>
            <ac:spMk id="11" creationId="{9F2FCFC4-0A3E-D94F-B7AE-3257DBAAEE87}"/>
          </ac:spMkLst>
        </pc:spChg>
        <pc:picChg chg="del">
          <ac:chgData name="Beth Tunnicliffe" userId="14cce123-5952-483d-bb24-70e806f559f9" providerId="ADAL" clId="{0DFF95F8-8436-0149-841D-FF1BF0BF8E0D}" dt="2021-10-13T14:33:59.724" v="268" actId="478"/>
          <ac:picMkLst>
            <pc:docMk/>
            <pc:sldMk cId="119611399" sldId="374"/>
            <ac:picMk id="9" creationId="{5C475A9E-FC6B-7C47-AC64-C53027EA551D}"/>
          </ac:picMkLst>
        </pc:picChg>
        <pc:picChg chg="add mod">
          <ac:chgData name="Beth Tunnicliffe" userId="14cce123-5952-483d-bb24-70e806f559f9" providerId="ADAL" clId="{0DFF95F8-8436-0149-841D-FF1BF0BF8E0D}" dt="2021-10-13T14:34:00.259" v="269"/>
          <ac:picMkLst>
            <pc:docMk/>
            <pc:sldMk cId="119611399" sldId="374"/>
            <ac:picMk id="13" creationId="{5B1ACEF8-6728-2D4C-A605-BF42ED63CDAF}"/>
          </ac:picMkLst>
        </pc:picChg>
      </pc:sldChg>
      <pc:sldChg chg="addSp delSp modSp mod">
        <pc:chgData name="Beth Tunnicliffe" userId="14cce123-5952-483d-bb24-70e806f559f9" providerId="ADAL" clId="{0DFF95F8-8436-0149-841D-FF1BF0BF8E0D}" dt="2021-10-13T15:40:26.507" v="851" actId="20577"/>
        <pc:sldMkLst>
          <pc:docMk/>
          <pc:sldMk cId="2205483255" sldId="375"/>
        </pc:sldMkLst>
        <pc:spChg chg="mod">
          <ac:chgData name="Beth Tunnicliffe" userId="14cce123-5952-483d-bb24-70e806f559f9" providerId="ADAL" clId="{0DFF95F8-8436-0149-841D-FF1BF0BF8E0D}" dt="2021-10-13T15:40:26.507" v="851" actId="20577"/>
          <ac:spMkLst>
            <pc:docMk/>
            <pc:sldMk cId="2205483255" sldId="375"/>
            <ac:spMk id="13" creationId="{C48AEE97-FC94-9344-B9C7-6F6BD98B0DAB}"/>
          </ac:spMkLst>
        </pc:spChg>
        <pc:picChg chg="add mod">
          <ac:chgData name="Beth Tunnicliffe" userId="14cce123-5952-483d-bb24-70e806f559f9" providerId="ADAL" clId="{0DFF95F8-8436-0149-841D-FF1BF0BF8E0D}" dt="2021-10-13T14:34:03.208" v="271"/>
          <ac:picMkLst>
            <pc:docMk/>
            <pc:sldMk cId="2205483255" sldId="375"/>
            <ac:picMk id="14" creationId="{6610C6AB-CE93-8A48-8F62-11E0C42DB88A}"/>
          </ac:picMkLst>
        </pc:picChg>
        <pc:picChg chg="del">
          <ac:chgData name="Beth Tunnicliffe" userId="14cce123-5952-483d-bb24-70e806f559f9" providerId="ADAL" clId="{0DFF95F8-8436-0149-841D-FF1BF0BF8E0D}" dt="2021-10-13T14:34:02.715" v="270" actId="478"/>
          <ac:picMkLst>
            <pc:docMk/>
            <pc:sldMk cId="2205483255" sldId="375"/>
            <ac:picMk id="15" creationId="{46100E97-EE18-804E-9D1B-FABC173F68FC}"/>
          </ac:picMkLst>
        </pc:picChg>
      </pc:sldChg>
      <pc:sldChg chg="addSp delSp modSp mod">
        <pc:chgData name="Beth Tunnicliffe" userId="14cce123-5952-483d-bb24-70e806f559f9" providerId="ADAL" clId="{0DFF95F8-8436-0149-841D-FF1BF0BF8E0D}" dt="2021-10-13T14:46:35.992" v="338" actId="20577"/>
        <pc:sldMkLst>
          <pc:docMk/>
          <pc:sldMk cId="2223040366" sldId="376"/>
        </pc:sldMkLst>
        <pc:spChg chg="mod">
          <ac:chgData name="Beth Tunnicliffe" userId="14cce123-5952-483d-bb24-70e806f559f9" providerId="ADAL" clId="{0DFF95F8-8436-0149-841D-FF1BF0BF8E0D}" dt="2021-10-13T14:46:35.992" v="338" actId="20577"/>
          <ac:spMkLst>
            <pc:docMk/>
            <pc:sldMk cId="2223040366" sldId="376"/>
            <ac:spMk id="12" creationId="{F1BF0C51-CE2C-1746-B61F-D3CD4AC6503F}"/>
          </ac:spMkLst>
        </pc:spChg>
        <pc:picChg chg="add mod">
          <ac:chgData name="Beth Tunnicliffe" userId="14cce123-5952-483d-bb24-70e806f559f9" providerId="ADAL" clId="{0DFF95F8-8436-0149-841D-FF1BF0BF8E0D}" dt="2021-10-13T14:34:06.236" v="273"/>
          <ac:picMkLst>
            <pc:docMk/>
            <pc:sldMk cId="2223040366" sldId="376"/>
            <ac:picMk id="15" creationId="{E6BED011-9126-0249-A90D-8989E5518343}"/>
          </ac:picMkLst>
        </pc:picChg>
        <pc:picChg chg="del">
          <ac:chgData name="Beth Tunnicliffe" userId="14cce123-5952-483d-bb24-70e806f559f9" providerId="ADAL" clId="{0DFF95F8-8436-0149-841D-FF1BF0BF8E0D}" dt="2021-10-13T14:34:05.744" v="272" actId="478"/>
          <ac:picMkLst>
            <pc:docMk/>
            <pc:sldMk cId="2223040366" sldId="376"/>
            <ac:picMk id="19" creationId="{8A1DCB75-1779-6A4F-9606-2A35F0D2A3FC}"/>
          </ac:picMkLst>
        </pc:picChg>
      </pc:sldChg>
      <pc:sldChg chg="addSp delSp modSp mod addAnim delAnim modAnim">
        <pc:chgData name="Beth Tunnicliffe" userId="14cce123-5952-483d-bb24-70e806f559f9" providerId="ADAL" clId="{0DFF95F8-8436-0149-841D-FF1BF0BF8E0D}" dt="2021-10-13T16:02:34.894" v="853"/>
        <pc:sldMkLst>
          <pc:docMk/>
          <pc:sldMk cId="2604215602" sldId="377"/>
        </pc:sldMkLst>
        <pc:spChg chg="mod">
          <ac:chgData name="Beth Tunnicliffe" userId="14cce123-5952-483d-bb24-70e806f559f9" providerId="ADAL" clId="{0DFF95F8-8436-0149-841D-FF1BF0BF8E0D}" dt="2021-10-13T14:45:36.272" v="325" actId="21"/>
          <ac:spMkLst>
            <pc:docMk/>
            <pc:sldMk cId="2604215602" sldId="377"/>
            <ac:spMk id="8" creationId="{FBAD29DB-9B80-474B-8A00-F7D3BCAD5C3C}"/>
          </ac:spMkLst>
        </pc:spChg>
        <pc:spChg chg="add del mod">
          <ac:chgData name="Beth Tunnicliffe" userId="14cce123-5952-483d-bb24-70e806f559f9" providerId="ADAL" clId="{0DFF95F8-8436-0149-841D-FF1BF0BF8E0D}" dt="2021-10-13T14:45:33.504" v="323"/>
          <ac:spMkLst>
            <pc:docMk/>
            <pc:sldMk cId="2604215602" sldId="377"/>
            <ac:spMk id="9" creationId="{06E193BC-C456-3441-9469-0353CB453D46}"/>
          </ac:spMkLst>
        </pc:spChg>
        <pc:spChg chg="add mod">
          <ac:chgData name="Beth Tunnicliffe" userId="14cce123-5952-483d-bb24-70e806f559f9" providerId="ADAL" clId="{0DFF95F8-8436-0149-841D-FF1BF0BF8E0D}" dt="2021-10-13T14:46:15.528" v="336" actId="1036"/>
          <ac:spMkLst>
            <pc:docMk/>
            <pc:sldMk cId="2604215602" sldId="377"/>
            <ac:spMk id="10" creationId="{FA8DA2BC-A889-AD49-9D95-97013F44FA02}"/>
          </ac:spMkLst>
        </pc:spChg>
        <pc:cxnChg chg="mod">
          <ac:chgData name="Beth Tunnicliffe" userId="14cce123-5952-483d-bb24-70e806f559f9" providerId="ADAL" clId="{0DFF95F8-8436-0149-841D-FF1BF0BF8E0D}" dt="2021-10-13T14:45:00.767" v="315" actId="1076"/>
          <ac:cxnSpMkLst>
            <pc:docMk/>
            <pc:sldMk cId="2604215602" sldId="377"/>
            <ac:cxnSpMk id="6" creationId="{9A2E3FCB-B0BD-B646-B733-9813DA34961E}"/>
          </ac:cxnSpMkLst>
        </pc:cxnChg>
      </pc:sldChg>
      <pc:sldChg chg="addSp delSp modSp mod">
        <pc:chgData name="Beth Tunnicliffe" userId="14cce123-5952-483d-bb24-70e806f559f9" providerId="ADAL" clId="{0DFF95F8-8436-0149-841D-FF1BF0BF8E0D}" dt="2021-10-13T14:22:23.240" v="132"/>
        <pc:sldMkLst>
          <pc:docMk/>
          <pc:sldMk cId="3808483230" sldId="378"/>
        </pc:sldMkLst>
        <pc:picChg chg="add del mod">
          <ac:chgData name="Beth Tunnicliffe" userId="14cce123-5952-483d-bb24-70e806f559f9" providerId="ADAL" clId="{0DFF95F8-8436-0149-841D-FF1BF0BF8E0D}" dt="2021-10-13T14:22:22.850" v="131" actId="478"/>
          <ac:picMkLst>
            <pc:docMk/>
            <pc:sldMk cId="3808483230" sldId="378"/>
            <ac:picMk id="9" creationId="{4DDB9E94-490C-044C-BB6D-CE0AA3884C40}"/>
          </ac:picMkLst>
        </pc:picChg>
        <pc:picChg chg="del">
          <ac:chgData name="Beth Tunnicliffe" userId="14cce123-5952-483d-bb24-70e806f559f9" providerId="ADAL" clId="{0DFF95F8-8436-0149-841D-FF1BF0BF8E0D}" dt="2021-10-13T14:21:33.781" v="121" actId="478"/>
          <ac:picMkLst>
            <pc:docMk/>
            <pc:sldMk cId="3808483230" sldId="378"/>
            <ac:picMk id="10" creationId="{135CF666-2259-C845-B364-39A2E87D90CB}"/>
          </ac:picMkLst>
        </pc:picChg>
        <pc:picChg chg="add mod">
          <ac:chgData name="Beth Tunnicliffe" userId="14cce123-5952-483d-bb24-70e806f559f9" providerId="ADAL" clId="{0DFF95F8-8436-0149-841D-FF1BF0BF8E0D}" dt="2021-10-13T14:22:23.240" v="132"/>
          <ac:picMkLst>
            <pc:docMk/>
            <pc:sldMk cId="3808483230" sldId="378"/>
            <ac:picMk id="11" creationId="{39108F0F-ABD0-524B-95DF-870C81EB3ECB}"/>
          </ac:picMkLst>
        </pc:picChg>
      </pc:sldChg>
      <pc:sldChg chg="addSp delSp modSp mod">
        <pc:chgData name="Beth Tunnicliffe" userId="14cce123-5952-483d-bb24-70e806f559f9" providerId="ADAL" clId="{0DFF95F8-8436-0149-841D-FF1BF0BF8E0D}" dt="2021-10-18T09:12:37.251" v="893" actId="20577"/>
        <pc:sldMkLst>
          <pc:docMk/>
          <pc:sldMk cId="3283873835" sldId="379"/>
        </pc:sldMkLst>
        <pc:spChg chg="mod">
          <ac:chgData name="Beth Tunnicliffe" userId="14cce123-5952-483d-bb24-70e806f559f9" providerId="ADAL" clId="{0DFF95F8-8436-0149-841D-FF1BF0BF8E0D}" dt="2021-10-18T09:12:37.251" v="893" actId="20577"/>
          <ac:spMkLst>
            <pc:docMk/>
            <pc:sldMk cId="3283873835" sldId="379"/>
            <ac:spMk id="3" creationId="{22F6ED4D-137D-7B49-B031-5EA0D3B4F8A9}"/>
          </ac:spMkLst>
        </pc:spChg>
        <pc:picChg chg="mod">
          <ac:chgData name="Beth Tunnicliffe" userId="14cce123-5952-483d-bb24-70e806f559f9" providerId="ADAL" clId="{0DFF95F8-8436-0149-841D-FF1BF0BF8E0D}" dt="2021-10-13T15:30:16.905" v="687" actId="1076"/>
          <ac:picMkLst>
            <pc:docMk/>
            <pc:sldMk cId="3283873835" sldId="379"/>
            <ac:picMk id="6" creationId="{301C8647-99CE-844E-9F5E-AEE97A938889}"/>
          </ac:picMkLst>
        </pc:picChg>
        <pc:picChg chg="add mod">
          <ac:chgData name="Beth Tunnicliffe" userId="14cce123-5952-483d-bb24-70e806f559f9" providerId="ADAL" clId="{0DFF95F8-8436-0149-841D-FF1BF0BF8E0D}" dt="2021-10-13T14:24:52.488" v="171"/>
          <ac:picMkLst>
            <pc:docMk/>
            <pc:sldMk cId="3283873835" sldId="379"/>
            <ac:picMk id="9" creationId="{5050D304-76B7-9340-BC73-51EC6CC89192}"/>
          </ac:picMkLst>
        </pc:picChg>
        <pc:picChg chg="del">
          <ac:chgData name="Beth Tunnicliffe" userId="14cce123-5952-483d-bb24-70e806f559f9" providerId="ADAL" clId="{0DFF95F8-8436-0149-841D-FF1BF0BF8E0D}" dt="2021-10-13T14:24:51.581" v="170" actId="478"/>
          <ac:picMkLst>
            <pc:docMk/>
            <pc:sldMk cId="3283873835" sldId="379"/>
            <ac:picMk id="10" creationId="{4C23E0EF-7E99-B34C-B0C0-E52A0E5F4203}"/>
          </ac:picMkLst>
        </pc:picChg>
      </pc:sldChg>
      <pc:sldChg chg="addSp delSp modSp mod">
        <pc:chgData name="Beth Tunnicliffe" userId="14cce123-5952-483d-bb24-70e806f559f9" providerId="ADAL" clId="{0DFF95F8-8436-0149-841D-FF1BF0BF8E0D}" dt="2021-10-18T09:15:00.381" v="911" actId="1035"/>
        <pc:sldMkLst>
          <pc:docMk/>
          <pc:sldMk cId="3426858094" sldId="380"/>
        </pc:sldMkLst>
        <pc:spChg chg="mod">
          <ac:chgData name="Beth Tunnicliffe" userId="14cce123-5952-483d-bb24-70e806f559f9" providerId="ADAL" clId="{0DFF95F8-8436-0149-841D-FF1BF0BF8E0D}" dt="2021-10-18T09:15:00.381" v="911" actId="1035"/>
          <ac:spMkLst>
            <pc:docMk/>
            <pc:sldMk cId="3426858094" sldId="380"/>
            <ac:spMk id="12" creationId="{F1BF0C51-CE2C-1746-B61F-D3CD4AC6503F}"/>
          </ac:spMkLst>
        </pc:spChg>
        <pc:picChg chg="add mod">
          <ac:chgData name="Beth Tunnicliffe" userId="14cce123-5952-483d-bb24-70e806f559f9" providerId="ADAL" clId="{0DFF95F8-8436-0149-841D-FF1BF0BF8E0D}" dt="2021-10-13T14:25:52.079" v="193"/>
          <ac:picMkLst>
            <pc:docMk/>
            <pc:sldMk cId="3426858094" sldId="380"/>
            <ac:picMk id="13" creationId="{B8D47990-18CD-E949-9B60-2C12DACD569A}"/>
          </ac:picMkLst>
        </pc:picChg>
        <pc:picChg chg="del">
          <ac:chgData name="Beth Tunnicliffe" userId="14cce123-5952-483d-bb24-70e806f559f9" providerId="ADAL" clId="{0DFF95F8-8436-0149-841D-FF1BF0BF8E0D}" dt="2021-10-13T14:25:51.626" v="192" actId="478"/>
          <ac:picMkLst>
            <pc:docMk/>
            <pc:sldMk cId="3426858094" sldId="380"/>
            <ac:picMk id="14" creationId="{7D7BD389-87BB-2341-AF98-5EB3E2472C8F}"/>
          </ac:picMkLst>
        </pc:picChg>
      </pc:sldChg>
      <pc:sldChg chg="addSp delSp modSp mod">
        <pc:chgData name="Beth Tunnicliffe" userId="14cce123-5952-483d-bb24-70e806f559f9" providerId="ADAL" clId="{0DFF95F8-8436-0149-841D-FF1BF0BF8E0D}" dt="2021-10-13T14:26:37.199" v="209"/>
        <pc:sldMkLst>
          <pc:docMk/>
          <pc:sldMk cId="2559359262" sldId="381"/>
        </pc:sldMkLst>
        <pc:picChg chg="del">
          <ac:chgData name="Beth Tunnicliffe" userId="14cce123-5952-483d-bb24-70e806f559f9" providerId="ADAL" clId="{0DFF95F8-8436-0149-841D-FF1BF0BF8E0D}" dt="2021-10-13T14:26:36.774" v="208" actId="478"/>
          <ac:picMkLst>
            <pc:docMk/>
            <pc:sldMk cId="2559359262" sldId="381"/>
            <ac:picMk id="11" creationId="{031B996E-1667-3B48-ACA3-79C60B4436CB}"/>
          </ac:picMkLst>
        </pc:picChg>
        <pc:picChg chg="add mod">
          <ac:chgData name="Beth Tunnicliffe" userId="14cce123-5952-483d-bb24-70e806f559f9" providerId="ADAL" clId="{0DFF95F8-8436-0149-841D-FF1BF0BF8E0D}" dt="2021-10-13T14:26:37.199" v="209"/>
          <ac:picMkLst>
            <pc:docMk/>
            <pc:sldMk cId="2559359262" sldId="381"/>
            <ac:picMk id="12" creationId="{73D7D380-9237-724B-9133-D74A52A04DE0}"/>
          </ac:picMkLst>
        </pc:picChg>
      </pc:sldChg>
      <pc:sldChg chg="addSp delSp modSp mod">
        <pc:chgData name="Beth Tunnicliffe" userId="14cce123-5952-483d-bb24-70e806f559f9" providerId="ADAL" clId="{0DFF95F8-8436-0149-841D-FF1BF0BF8E0D}" dt="2021-10-18T10:35:21.435" v="946" actId="20577"/>
        <pc:sldMkLst>
          <pc:docMk/>
          <pc:sldMk cId="2201327956" sldId="383"/>
        </pc:sldMkLst>
        <pc:spChg chg="mod">
          <ac:chgData name="Beth Tunnicliffe" userId="14cce123-5952-483d-bb24-70e806f559f9" providerId="ADAL" clId="{0DFF95F8-8436-0149-841D-FF1BF0BF8E0D}" dt="2021-10-18T10:35:21.435" v="946" actId="20577"/>
          <ac:spMkLst>
            <pc:docMk/>
            <pc:sldMk cId="2201327956" sldId="383"/>
            <ac:spMk id="3" creationId="{57959546-C9AF-1D42-93E8-DBCA57DB01BF}"/>
          </ac:spMkLst>
        </pc:spChg>
        <pc:spChg chg="mod">
          <ac:chgData name="Beth Tunnicliffe" userId="14cce123-5952-483d-bb24-70e806f559f9" providerId="ADAL" clId="{0DFF95F8-8436-0149-841D-FF1BF0BF8E0D}" dt="2021-10-13T15:09:23.743" v="479" actId="1036"/>
          <ac:spMkLst>
            <pc:docMk/>
            <pc:sldMk cId="2201327956" sldId="383"/>
            <ac:spMk id="5" creationId="{8D4C5D5E-4A53-4267-8570-C3EB56C16067}"/>
          </ac:spMkLst>
        </pc:spChg>
        <pc:picChg chg="add del mod">
          <ac:chgData name="Beth Tunnicliffe" userId="14cce123-5952-483d-bb24-70e806f559f9" providerId="ADAL" clId="{0DFF95F8-8436-0149-841D-FF1BF0BF8E0D}" dt="2021-10-13T14:34:53.183" v="284" actId="478"/>
          <ac:picMkLst>
            <pc:docMk/>
            <pc:sldMk cId="2201327956" sldId="383"/>
            <ac:picMk id="11" creationId="{476CDD71-991A-F448-B966-A058A8A92A43}"/>
          </ac:picMkLst>
        </pc:picChg>
        <pc:picChg chg="del">
          <ac:chgData name="Beth Tunnicliffe" userId="14cce123-5952-483d-bb24-70e806f559f9" providerId="ADAL" clId="{0DFF95F8-8436-0149-841D-FF1BF0BF8E0D}" dt="2021-10-13T14:19:43.760" v="87" actId="478"/>
          <ac:picMkLst>
            <pc:docMk/>
            <pc:sldMk cId="2201327956" sldId="383"/>
            <ac:picMk id="12" creationId="{EEA106D1-6D93-6F46-A324-8ED2EB0F7A95}"/>
          </ac:picMkLst>
        </pc:picChg>
        <pc:picChg chg="add mod">
          <ac:chgData name="Beth Tunnicliffe" userId="14cce123-5952-483d-bb24-70e806f559f9" providerId="ADAL" clId="{0DFF95F8-8436-0149-841D-FF1BF0BF8E0D}" dt="2021-10-13T14:34:53.696" v="285"/>
          <ac:picMkLst>
            <pc:docMk/>
            <pc:sldMk cId="2201327956" sldId="383"/>
            <ac:picMk id="13" creationId="{DD977778-5405-C047-9F87-F81A4EE3EA97}"/>
          </ac:picMkLst>
        </pc:picChg>
      </pc:sldChg>
      <pc:sldChg chg="addSp delSp modSp mod">
        <pc:chgData name="Beth Tunnicliffe" userId="14cce123-5952-483d-bb24-70e806f559f9" providerId="ADAL" clId="{0DFF95F8-8436-0149-841D-FF1BF0BF8E0D}" dt="2021-10-13T14:26:46.236" v="213"/>
        <pc:sldMkLst>
          <pc:docMk/>
          <pc:sldMk cId="2153875359" sldId="384"/>
        </pc:sldMkLst>
        <pc:picChg chg="del">
          <ac:chgData name="Beth Tunnicliffe" userId="14cce123-5952-483d-bb24-70e806f559f9" providerId="ADAL" clId="{0DFF95F8-8436-0149-841D-FF1BF0BF8E0D}" dt="2021-10-13T14:26:45.828" v="212" actId="478"/>
          <ac:picMkLst>
            <pc:docMk/>
            <pc:sldMk cId="2153875359" sldId="384"/>
            <ac:picMk id="9" creationId="{D3DA0030-FE67-C140-A8D6-9FC5C8C0C02F}"/>
          </ac:picMkLst>
        </pc:picChg>
        <pc:picChg chg="add mod">
          <ac:chgData name="Beth Tunnicliffe" userId="14cce123-5952-483d-bb24-70e806f559f9" providerId="ADAL" clId="{0DFF95F8-8436-0149-841D-FF1BF0BF8E0D}" dt="2021-10-13T14:26:46.236" v="213"/>
          <ac:picMkLst>
            <pc:docMk/>
            <pc:sldMk cId="2153875359" sldId="384"/>
            <ac:picMk id="10" creationId="{BD1880AC-90BE-F944-B12B-39AC18E4C9E8}"/>
          </ac:picMkLst>
        </pc:picChg>
      </pc:sldChg>
      <pc:sldChg chg="addSp delSp modSp mod">
        <pc:chgData name="Beth Tunnicliffe" userId="14cce123-5952-483d-bb24-70e806f559f9" providerId="ADAL" clId="{0DFF95F8-8436-0149-841D-FF1BF0BF8E0D}" dt="2021-10-13T14:26:49.168" v="215"/>
        <pc:sldMkLst>
          <pc:docMk/>
          <pc:sldMk cId="3880597853" sldId="385"/>
        </pc:sldMkLst>
        <pc:picChg chg="del">
          <ac:chgData name="Beth Tunnicliffe" userId="14cce123-5952-483d-bb24-70e806f559f9" providerId="ADAL" clId="{0DFF95F8-8436-0149-841D-FF1BF0BF8E0D}" dt="2021-10-13T14:26:48.726" v="214" actId="478"/>
          <ac:picMkLst>
            <pc:docMk/>
            <pc:sldMk cId="3880597853" sldId="385"/>
            <ac:picMk id="6" creationId="{C33DFAF9-57AE-C940-9E29-23854E57CC1B}"/>
          </ac:picMkLst>
        </pc:picChg>
        <pc:picChg chg="add mod">
          <ac:chgData name="Beth Tunnicliffe" userId="14cce123-5952-483d-bb24-70e806f559f9" providerId="ADAL" clId="{0DFF95F8-8436-0149-841D-FF1BF0BF8E0D}" dt="2021-10-13T14:26:49.168" v="215"/>
          <ac:picMkLst>
            <pc:docMk/>
            <pc:sldMk cId="3880597853" sldId="385"/>
            <ac:picMk id="7" creationId="{438BAB98-B933-F242-AD4A-A06DA8BEC749}"/>
          </ac:picMkLst>
        </pc:picChg>
      </pc:sldChg>
      <pc:sldChg chg="addSp delSp modSp mod">
        <pc:chgData name="Beth Tunnicliffe" userId="14cce123-5952-483d-bb24-70e806f559f9" providerId="ADAL" clId="{0DFF95F8-8436-0149-841D-FF1BF0BF8E0D}" dt="2021-10-13T15:33:37.142" v="719" actId="1076"/>
        <pc:sldMkLst>
          <pc:docMk/>
          <pc:sldMk cId="630770490" sldId="386"/>
        </pc:sldMkLst>
        <pc:spChg chg="mod">
          <ac:chgData name="Beth Tunnicliffe" userId="14cce123-5952-483d-bb24-70e806f559f9" providerId="ADAL" clId="{0DFF95F8-8436-0149-841D-FF1BF0BF8E0D}" dt="2021-10-13T15:33:37.142" v="719" actId="1076"/>
          <ac:spMkLst>
            <pc:docMk/>
            <pc:sldMk cId="630770490" sldId="386"/>
            <ac:spMk id="3" creationId="{EE5F9C3F-A940-5F43-B5A1-61BD9AF5DF7B}"/>
          </ac:spMkLst>
        </pc:spChg>
        <pc:picChg chg="del">
          <ac:chgData name="Beth Tunnicliffe" userId="14cce123-5952-483d-bb24-70e806f559f9" providerId="ADAL" clId="{0DFF95F8-8436-0149-841D-FF1BF0BF8E0D}" dt="2021-10-13T14:26:51.384" v="216" actId="478"/>
          <ac:picMkLst>
            <pc:docMk/>
            <pc:sldMk cId="630770490" sldId="386"/>
            <ac:picMk id="6" creationId="{C455BB6B-3F36-8A4F-8F9F-CD2D7EFFAA14}"/>
          </ac:picMkLst>
        </pc:picChg>
        <pc:picChg chg="add mod">
          <ac:chgData name="Beth Tunnicliffe" userId="14cce123-5952-483d-bb24-70e806f559f9" providerId="ADAL" clId="{0DFF95F8-8436-0149-841D-FF1BF0BF8E0D}" dt="2021-10-13T14:26:51.760" v="217"/>
          <ac:picMkLst>
            <pc:docMk/>
            <pc:sldMk cId="630770490" sldId="386"/>
            <ac:picMk id="7" creationId="{8AC3E2BF-9EC6-D94D-B178-4AA3E8C3425C}"/>
          </ac:picMkLst>
        </pc:picChg>
      </pc:sldChg>
      <pc:sldChg chg="addSp delSp modSp del mod delAnim">
        <pc:chgData name="Beth Tunnicliffe" userId="14cce123-5952-483d-bb24-70e806f559f9" providerId="ADAL" clId="{0DFF95F8-8436-0149-841D-FF1BF0BF8E0D}" dt="2021-10-13T14:17:47.848" v="72" actId="2696"/>
        <pc:sldMkLst>
          <pc:docMk/>
          <pc:sldMk cId="1375393329" sldId="387"/>
        </pc:sldMkLst>
        <pc:spChg chg="del">
          <ac:chgData name="Beth Tunnicliffe" userId="14cce123-5952-483d-bb24-70e806f559f9" providerId="ADAL" clId="{0DFF95F8-8436-0149-841D-FF1BF0BF8E0D}" dt="2021-10-13T14:17:36.063" v="70" actId="21"/>
          <ac:spMkLst>
            <pc:docMk/>
            <pc:sldMk cId="1375393329" sldId="387"/>
            <ac:spMk id="2" creationId="{FD4AA885-E666-1D44-BA3D-5F2033E41A2B}"/>
          </ac:spMkLst>
        </pc:spChg>
        <pc:spChg chg="del">
          <ac:chgData name="Beth Tunnicliffe" userId="14cce123-5952-483d-bb24-70e806f559f9" providerId="ADAL" clId="{0DFF95F8-8436-0149-841D-FF1BF0BF8E0D}" dt="2021-10-13T14:17:36.063" v="70" actId="21"/>
          <ac:spMkLst>
            <pc:docMk/>
            <pc:sldMk cId="1375393329" sldId="387"/>
            <ac:spMk id="3" creationId="{B1CCDB7D-4CB4-4A4C-B0C2-ACB5D220500E}"/>
          </ac:spMkLst>
        </pc:spChg>
        <pc:spChg chg="del">
          <ac:chgData name="Beth Tunnicliffe" userId="14cce123-5952-483d-bb24-70e806f559f9" providerId="ADAL" clId="{0DFF95F8-8436-0149-841D-FF1BF0BF8E0D}" dt="2021-10-13T14:17:36.063" v="70" actId="21"/>
          <ac:spMkLst>
            <pc:docMk/>
            <pc:sldMk cId="1375393329" sldId="387"/>
            <ac:spMk id="5" creationId="{D5491D00-3301-4640-80B6-EF21CE25AA02}"/>
          </ac:spMkLst>
        </pc:spChg>
        <pc:spChg chg="del">
          <ac:chgData name="Beth Tunnicliffe" userId="14cce123-5952-483d-bb24-70e806f559f9" providerId="ADAL" clId="{0DFF95F8-8436-0149-841D-FF1BF0BF8E0D}" dt="2021-10-13T14:17:36.063" v="70" actId="21"/>
          <ac:spMkLst>
            <pc:docMk/>
            <pc:sldMk cId="1375393329" sldId="387"/>
            <ac:spMk id="8" creationId="{04986511-A016-D548-9B1B-B4F9EBD603C1}"/>
          </ac:spMkLst>
        </pc:spChg>
        <pc:picChg chg="add del mod">
          <ac:chgData name="Beth Tunnicliffe" userId="14cce123-5952-483d-bb24-70e806f559f9" providerId="ADAL" clId="{0DFF95F8-8436-0149-841D-FF1BF0BF8E0D}" dt="2021-10-13T14:04:27.137" v="13" actId="478"/>
          <ac:picMkLst>
            <pc:docMk/>
            <pc:sldMk cId="1375393329" sldId="387"/>
            <ac:picMk id="9" creationId="{9E14DD54-3F40-3249-80F3-A74AF721611C}"/>
          </ac:picMkLst>
        </pc:picChg>
        <pc:picChg chg="del">
          <ac:chgData name="Beth Tunnicliffe" userId="14cce123-5952-483d-bb24-70e806f559f9" providerId="ADAL" clId="{0DFF95F8-8436-0149-841D-FF1BF0BF8E0D}" dt="2021-10-13T14:17:36.063" v="70" actId="21"/>
          <ac:picMkLst>
            <pc:docMk/>
            <pc:sldMk cId="1375393329" sldId="387"/>
            <ac:picMk id="16" creationId="{72EEA693-54C2-9C47-BAB2-40D658B18BA2}"/>
          </ac:picMkLst>
        </pc:picChg>
        <pc:picChg chg="del mod">
          <ac:chgData name="Beth Tunnicliffe" userId="14cce123-5952-483d-bb24-70e806f559f9" providerId="ADAL" clId="{0DFF95F8-8436-0149-841D-FF1BF0BF8E0D}" dt="2021-10-13T14:16:59.453" v="66" actId="478"/>
          <ac:picMkLst>
            <pc:docMk/>
            <pc:sldMk cId="1375393329" sldId="387"/>
            <ac:picMk id="18" creationId="{A3A2EC7E-5322-8341-9593-A71FB7057A1F}"/>
          </ac:picMkLst>
        </pc:picChg>
        <pc:cxnChg chg="del">
          <ac:chgData name="Beth Tunnicliffe" userId="14cce123-5952-483d-bb24-70e806f559f9" providerId="ADAL" clId="{0DFF95F8-8436-0149-841D-FF1BF0BF8E0D}" dt="2021-10-13T14:17:36.063" v="70" actId="21"/>
          <ac:cxnSpMkLst>
            <pc:docMk/>
            <pc:sldMk cId="1375393329" sldId="387"/>
            <ac:cxnSpMk id="4" creationId="{11D84412-FF39-E049-8C6D-8E090AF8A9AE}"/>
          </ac:cxnSpMkLst>
        </pc:cxnChg>
        <pc:cxnChg chg="del">
          <ac:chgData name="Beth Tunnicliffe" userId="14cce123-5952-483d-bb24-70e806f559f9" providerId="ADAL" clId="{0DFF95F8-8436-0149-841D-FF1BF0BF8E0D}" dt="2021-10-13T14:17:36.063" v="70" actId="21"/>
          <ac:cxnSpMkLst>
            <pc:docMk/>
            <pc:sldMk cId="1375393329" sldId="387"/>
            <ac:cxnSpMk id="6" creationId="{ED55F0FE-75A9-1F45-B892-2F6ED3FA9464}"/>
          </ac:cxnSpMkLst>
        </pc:cxnChg>
      </pc:sldChg>
      <pc:sldChg chg="addSp delSp modSp new mod modAnim addCm modCm">
        <pc:chgData name="Beth Tunnicliffe" userId="14cce123-5952-483d-bb24-70e806f559f9" providerId="ADAL" clId="{0DFF95F8-8436-0149-841D-FF1BF0BF8E0D}" dt="2021-10-18T11:41:07.410" v="1060"/>
        <pc:sldMkLst>
          <pc:docMk/>
          <pc:sldMk cId="268918007" sldId="388"/>
        </pc:sldMkLst>
        <pc:spChg chg="add mod">
          <ac:chgData name="Beth Tunnicliffe" userId="14cce123-5952-483d-bb24-70e806f559f9" providerId="ADAL" clId="{0DFF95F8-8436-0149-841D-FF1BF0BF8E0D}" dt="2021-10-18T09:22:11.475" v="930" actId="20577"/>
          <ac:spMkLst>
            <pc:docMk/>
            <pc:sldMk cId="268918007" sldId="388"/>
            <ac:spMk id="2" creationId="{9D53C2E5-9A93-2942-B229-DBDFAAA2A714}"/>
          </ac:spMkLst>
        </pc:spChg>
        <pc:spChg chg="add mod">
          <ac:chgData name="Beth Tunnicliffe" userId="14cce123-5952-483d-bb24-70e806f559f9" providerId="ADAL" clId="{0DFF95F8-8436-0149-841D-FF1BF0BF8E0D}" dt="2021-10-13T14:17:38.885" v="71"/>
          <ac:spMkLst>
            <pc:docMk/>
            <pc:sldMk cId="268918007" sldId="388"/>
            <ac:spMk id="3" creationId="{379729FE-CC21-8245-A8F9-972C48B146D7}"/>
          </ac:spMkLst>
        </pc:spChg>
        <pc:spChg chg="add mod">
          <ac:chgData name="Beth Tunnicliffe" userId="14cce123-5952-483d-bb24-70e806f559f9" providerId="ADAL" clId="{0DFF95F8-8436-0149-841D-FF1BF0BF8E0D}" dt="2021-10-13T14:17:38.885" v="71"/>
          <ac:spMkLst>
            <pc:docMk/>
            <pc:sldMk cId="268918007" sldId="388"/>
            <ac:spMk id="4" creationId="{7E54D616-5D8F-2A42-8318-EF29D8C1EBD3}"/>
          </ac:spMkLst>
        </pc:spChg>
        <pc:spChg chg="add mod">
          <ac:chgData name="Beth Tunnicliffe" userId="14cce123-5952-483d-bb24-70e806f559f9" providerId="ADAL" clId="{0DFF95F8-8436-0149-841D-FF1BF0BF8E0D}" dt="2021-10-13T14:17:38.885" v="71"/>
          <ac:spMkLst>
            <pc:docMk/>
            <pc:sldMk cId="268918007" sldId="388"/>
            <ac:spMk id="6" creationId="{828B5444-ACAC-EB4B-80B3-70DAF796E3C6}"/>
          </ac:spMkLst>
        </pc:spChg>
        <pc:spChg chg="add mod">
          <ac:chgData name="Beth Tunnicliffe" userId="14cce123-5952-483d-bb24-70e806f559f9" providerId="ADAL" clId="{0DFF95F8-8436-0149-841D-FF1BF0BF8E0D}" dt="2021-10-18T09:17:19.749" v="920"/>
          <ac:spMkLst>
            <pc:docMk/>
            <pc:sldMk cId="268918007" sldId="388"/>
            <ac:spMk id="9" creationId="{A1DB5744-FA81-A54C-A480-CE65D42EBAC2}"/>
          </ac:spMkLst>
        </pc:spChg>
        <pc:spChg chg="add mod">
          <ac:chgData name="Beth Tunnicliffe" userId="14cce123-5952-483d-bb24-70e806f559f9" providerId="ADAL" clId="{0DFF95F8-8436-0149-841D-FF1BF0BF8E0D}" dt="2021-10-18T09:17:39.317" v="921"/>
          <ac:spMkLst>
            <pc:docMk/>
            <pc:sldMk cId="268918007" sldId="388"/>
            <ac:spMk id="10" creationId="{57E1FA84-04F4-B841-BB1B-9DBCA62DF572}"/>
          </ac:spMkLst>
        </pc:spChg>
        <pc:spChg chg="add mod">
          <ac:chgData name="Beth Tunnicliffe" userId="14cce123-5952-483d-bb24-70e806f559f9" providerId="ADAL" clId="{0DFF95F8-8436-0149-841D-FF1BF0BF8E0D}" dt="2021-10-18T09:17:57.256" v="922"/>
          <ac:spMkLst>
            <pc:docMk/>
            <pc:sldMk cId="268918007" sldId="388"/>
            <ac:spMk id="11" creationId="{9530634E-2139-2349-9651-95E68F99A287}"/>
          </ac:spMkLst>
        </pc:spChg>
        <pc:spChg chg="add mod">
          <ac:chgData name="Beth Tunnicliffe" userId="14cce123-5952-483d-bb24-70e806f559f9" providerId="ADAL" clId="{0DFF95F8-8436-0149-841D-FF1BF0BF8E0D}" dt="2021-10-18T10:31:55.268" v="940"/>
          <ac:spMkLst>
            <pc:docMk/>
            <pc:sldMk cId="268918007" sldId="388"/>
            <ac:spMk id="12" creationId="{51BCB4D4-3521-F44B-922C-666B8D9A84AA}"/>
          </ac:spMkLst>
        </pc:spChg>
        <pc:spChg chg="add mod">
          <ac:chgData name="Beth Tunnicliffe" userId="14cce123-5952-483d-bb24-70e806f559f9" providerId="ADAL" clId="{0DFF95F8-8436-0149-841D-FF1BF0BF8E0D}" dt="2021-10-18T10:32:04.768" v="941"/>
          <ac:spMkLst>
            <pc:docMk/>
            <pc:sldMk cId="268918007" sldId="388"/>
            <ac:spMk id="13" creationId="{09723D77-4AA3-B14D-9E26-6A36FEB627E2}"/>
          </ac:spMkLst>
        </pc:spChg>
        <pc:spChg chg="add mod">
          <ac:chgData name="Beth Tunnicliffe" userId="14cce123-5952-483d-bb24-70e806f559f9" providerId="ADAL" clId="{0DFF95F8-8436-0149-841D-FF1BF0BF8E0D}" dt="2021-10-18T10:32:18.643" v="942"/>
          <ac:spMkLst>
            <pc:docMk/>
            <pc:sldMk cId="268918007" sldId="388"/>
            <ac:spMk id="14" creationId="{D3E133E9-3875-194F-A3AE-23126FC90CA2}"/>
          </ac:spMkLst>
        </pc:spChg>
        <pc:spChg chg="add del">
          <ac:chgData name="Beth Tunnicliffe" userId="14cce123-5952-483d-bb24-70e806f559f9" providerId="ADAL" clId="{0DFF95F8-8436-0149-841D-FF1BF0BF8E0D}" dt="2021-10-13T14:51:56.080" v="361" actId="478"/>
          <ac:spMkLst>
            <pc:docMk/>
            <pc:sldMk cId="268918007" sldId="388"/>
            <ac:spMk id="15" creationId="{F2614CB0-70D6-1844-9DA4-38CE5031FDD6}"/>
          </ac:spMkLst>
        </pc:spChg>
        <pc:spChg chg="add mod">
          <ac:chgData name="Beth Tunnicliffe" userId="14cce123-5952-483d-bb24-70e806f559f9" providerId="ADAL" clId="{0DFF95F8-8436-0149-841D-FF1BF0BF8E0D}" dt="2021-10-18T10:32:31.241" v="943"/>
          <ac:spMkLst>
            <pc:docMk/>
            <pc:sldMk cId="268918007" sldId="388"/>
            <ac:spMk id="16" creationId="{CC38F567-8E6D-794B-950E-C2192C8DF0D4}"/>
          </ac:spMkLst>
        </pc:spChg>
        <pc:spChg chg="add mod">
          <ac:chgData name="Beth Tunnicliffe" userId="14cce123-5952-483d-bb24-70e806f559f9" providerId="ADAL" clId="{0DFF95F8-8436-0149-841D-FF1BF0BF8E0D}" dt="2021-10-18T10:37:57.357" v="951"/>
          <ac:spMkLst>
            <pc:docMk/>
            <pc:sldMk cId="268918007" sldId="388"/>
            <ac:spMk id="18" creationId="{95EFC766-7892-2444-989E-180352F29083}"/>
          </ac:spMkLst>
        </pc:spChg>
        <pc:spChg chg="add mod">
          <ac:chgData name="Beth Tunnicliffe" userId="14cce123-5952-483d-bb24-70e806f559f9" providerId="ADAL" clId="{0DFF95F8-8436-0149-841D-FF1BF0BF8E0D}" dt="2021-10-18T11:41:07.410" v="1060"/>
          <ac:spMkLst>
            <pc:docMk/>
            <pc:sldMk cId="268918007" sldId="388"/>
            <ac:spMk id="19" creationId="{EBB9A5E8-7592-9346-823D-C54BC40DFF90}"/>
          </ac:spMkLst>
        </pc:spChg>
        <pc:picChg chg="add del mod">
          <ac:chgData name="Beth Tunnicliffe" userId="14cce123-5952-483d-bb24-70e806f559f9" providerId="ADAL" clId="{0DFF95F8-8436-0149-841D-FF1BF0BF8E0D}" dt="2021-10-13T14:36:21.535" v="314" actId="478"/>
          <ac:picMkLst>
            <pc:docMk/>
            <pc:sldMk cId="268918007" sldId="388"/>
            <ac:picMk id="8" creationId="{0516B8C2-EE09-9643-A6BA-71304F690AAD}"/>
          </ac:picMkLst>
        </pc:picChg>
        <pc:cxnChg chg="add mod">
          <ac:chgData name="Beth Tunnicliffe" userId="14cce123-5952-483d-bb24-70e806f559f9" providerId="ADAL" clId="{0DFF95F8-8436-0149-841D-FF1BF0BF8E0D}" dt="2021-10-13T14:17:38.885" v="71"/>
          <ac:cxnSpMkLst>
            <pc:docMk/>
            <pc:sldMk cId="268918007" sldId="388"/>
            <ac:cxnSpMk id="5" creationId="{24163675-734F-FE4C-8FA7-7AD9658040B1}"/>
          </ac:cxnSpMkLst>
        </pc:cxnChg>
        <pc:cxnChg chg="add mod">
          <ac:chgData name="Beth Tunnicliffe" userId="14cce123-5952-483d-bb24-70e806f559f9" providerId="ADAL" clId="{0DFF95F8-8436-0149-841D-FF1BF0BF8E0D}" dt="2021-10-13T14:17:38.885" v="71"/>
          <ac:cxnSpMkLst>
            <pc:docMk/>
            <pc:sldMk cId="268918007" sldId="388"/>
            <ac:cxnSpMk id="7" creationId="{0806F5A4-F6EA-FD45-A758-965F2B7B272A}"/>
          </ac:cxnSpMkLst>
        </pc:cxnChg>
        <pc:cxnChg chg="add mod">
          <ac:chgData name="Beth Tunnicliffe" userId="14cce123-5952-483d-bb24-70e806f559f9" providerId="ADAL" clId="{0DFF95F8-8436-0149-841D-FF1BF0BF8E0D}" dt="2021-10-13T15:26:24.373" v="660" actId="1036"/>
          <ac:cxnSpMkLst>
            <pc:docMk/>
            <pc:sldMk cId="268918007" sldId="388"/>
            <ac:cxnSpMk id="17" creationId="{A0A07E71-DC89-4B49-90F3-7A7926BA1312}"/>
          </ac:cxnSpMkLst>
        </pc:cxnChg>
      </pc:sldChg>
      <pc:sldChg chg="new del">
        <pc:chgData name="Beth Tunnicliffe" userId="14cce123-5952-483d-bb24-70e806f559f9" providerId="ADAL" clId="{0DFF95F8-8436-0149-841D-FF1BF0BF8E0D}" dt="2021-10-13T14:17:12.987" v="68" actId="680"/>
        <pc:sldMkLst>
          <pc:docMk/>
          <pc:sldMk cId="1214742600" sldId="388"/>
        </pc:sldMkLst>
      </pc:sldChg>
      <pc:sldChg chg="addSp delSp modSp mod">
        <pc:chgData name="Beth Tunnicliffe" userId="14cce123-5952-483d-bb24-70e806f559f9" providerId="ADAL" clId="{0DFF95F8-8436-0149-841D-FF1BF0BF8E0D}" dt="2021-10-18T10:39:44.973" v="976" actId="3064"/>
        <pc:sldMkLst>
          <pc:docMk/>
          <pc:sldMk cId="503102505" sldId="389"/>
        </pc:sldMkLst>
        <pc:spChg chg="mod">
          <ac:chgData name="Beth Tunnicliffe" userId="14cce123-5952-483d-bb24-70e806f559f9" providerId="ADAL" clId="{0DFF95F8-8436-0149-841D-FF1BF0BF8E0D}" dt="2021-10-18T10:38:56.095" v="969" actId="14100"/>
          <ac:spMkLst>
            <pc:docMk/>
            <pc:sldMk cId="503102505" sldId="389"/>
            <ac:spMk id="12" creationId="{F1BF0C51-CE2C-1746-B61F-D3CD4AC6503F}"/>
          </ac:spMkLst>
        </pc:spChg>
        <pc:spChg chg="mod">
          <ac:chgData name="Beth Tunnicliffe" userId="14cce123-5952-483d-bb24-70e806f559f9" providerId="ADAL" clId="{0DFF95F8-8436-0149-841D-FF1BF0BF8E0D}" dt="2021-10-18T10:39:44.973" v="976" actId="3064"/>
          <ac:spMkLst>
            <pc:docMk/>
            <pc:sldMk cId="503102505" sldId="389"/>
            <ac:spMk id="15" creationId="{56AFEFC3-5F4B-47A1-9F86-2F2889718967}"/>
          </ac:spMkLst>
        </pc:spChg>
        <pc:picChg chg="add mod">
          <ac:chgData name="Beth Tunnicliffe" userId="14cce123-5952-483d-bb24-70e806f559f9" providerId="ADAL" clId="{0DFF95F8-8436-0149-841D-FF1BF0BF8E0D}" dt="2021-10-18T10:39:20.499" v="972"/>
          <ac:picMkLst>
            <pc:docMk/>
            <pc:sldMk cId="503102505" sldId="389"/>
            <ac:picMk id="9" creationId="{BA3EB617-B3E5-DC47-A4A0-8A10014BBADD}"/>
          </ac:picMkLst>
        </pc:picChg>
        <pc:picChg chg="del mod">
          <ac:chgData name="Beth Tunnicliffe" userId="14cce123-5952-483d-bb24-70e806f559f9" providerId="ADAL" clId="{0DFF95F8-8436-0149-841D-FF1BF0BF8E0D}" dt="2021-10-18T10:39:19.891" v="971" actId="478"/>
          <ac:picMkLst>
            <pc:docMk/>
            <pc:sldMk cId="503102505" sldId="389"/>
            <ac:picMk id="16" creationId="{918C9C62-0218-4581-87CF-4EEB39E9100D}"/>
          </ac:picMkLst>
        </pc:picChg>
      </pc:sldChg>
      <pc:sldMasterChg chg="addSp delSp modSp mod modSldLayout">
        <pc:chgData name="Beth Tunnicliffe" userId="14cce123-5952-483d-bb24-70e806f559f9" providerId="ADAL" clId="{0DFF95F8-8436-0149-841D-FF1BF0BF8E0D}" dt="2021-10-13T14:16:23.001" v="63"/>
        <pc:sldMasterMkLst>
          <pc:docMk/>
          <pc:sldMasterMk cId="58673408" sldId="2147483648"/>
        </pc:sldMasterMkLst>
        <pc:picChg chg="add del mod">
          <ac:chgData name="Beth Tunnicliffe" userId="14cce123-5952-483d-bb24-70e806f559f9" providerId="ADAL" clId="{0DFF95F8-8436-0149-841D-FF1BF0BF8E0D}" dt="2021-10-13T14:13:06.218" v="47"/>
          <ac:picMkLst>
            <pc:docMk/>
            <pc:sldMasterMk cId="58673408" sldId="2147483648"/>
            <ac:picMk id="7" creationId="{2864A10B-7653-E040-AB20-C87DC1193414}"/>
          </ac:picMkLst>
        </pc:picChg>
        <pc:picChg chg="del">
          <ac:chgData name="Beth Tunnicliffe" userId="14cce123-5952-483d-bb24-70e806f559f9" providerId="ADAL" clId="{0DFF95F8-8436-0149-841D-FF1BF0BF8E0D}" dt="2021-10-13T14:13:08.832" v="48" actId="478"/>
          <ac:picMkLst>
            <pc:docMk/>
            <pc:sldMasterMk cId="58673408" sldId="2147483648"/>
            <ac:picMk id="9" creationId="{8908EDA6-001F-B742-A739-534D8054375C}"/>
          </ac:picMkLst>
        </pc:picChg>
        <pc:picChg chg="add del mod">
          <ac:chgData name="Beth Tunnicliffe" userId="14cce123-5952-483d-bb24-70e806f559f9" providerId="ADAL" clId="{0DFF95F8-8436-0149-841D-FF1BF0BF8E0D}" dt="2021-10-13T14:14:27.057" v="52" actId="21"/>
          <ac:picMkLst>
            <pc:docMk/>
            <pc:sldMasterMk cId="58673408" sldId="2147483648"/>
            <ac:picMk id="11" creationId="{6603A0AF-BCBB-154D-8747-D608DBBF5447}"/>
          </ac:picMkLst>
        </pc:picChg>
        <pc:sldLayoutChg chg="addSp modSp">
          <pc:chgData name="Beth Tunnicliffe" userId="14cce123-5952-483d-bb24-70e806f559f9" providerId="ADAL" clId="{0DFF95F8-8436-0149-841D-FF1BF0BF8E0D}" dt="2021-10-13T14:16:21.004" v="61"/>
          <pc:sldLayoutMkLst>
            <pc:docMk/>
            <pc:sldMasterMk cId="58673408" sldId="2147483648"/>
            <pc:sldLayoutMk cId="805677294" sldId="2147483649"/>
          </pc:sldLayoutMkLst>
          <pc:picChg chg="add mod">
            <ac:chgData name="Beth Tunnicliffe" userId="14cce123-5952-483d-bb24-70e806f559f9" providerId="ADAL" clId="{0DFF95F8-8436-0149-841D-FF1BF0BF8E0D}" dt="2021-10-13T14:16:21.004" v="61"/>
            <ac:picMkLst>
              <pc:docMk/>
              <pc:sldMasterMk cId="58673408" sldId="2147483648"/>
              <pc:sldLayoutMk cId="805677294" sldId="2147483649"/>
              <ac:picMk id="3" creationId="{9D2B4D9B-D410-C645-A42B-84A9E8388AE9}"/>
            </ac:picMkLst>
          </pc:picChg>
        </pc:sldLayoutChg>
        <pc:sldLayoutChg chg="addSp modSp">
          <pc:chgData name="Beth Tunnicliffe" userId="14cce123-5952-483d-bb24-70e806f559f9" providerId="ADAL" clId="{0DFF95F8-8436-0149-841D-FF1BF0BF8E0D}" dt="2021-10-13T14:16:22.069" v="62"/>
          <pc:sldLayoutMkLst>
            <pc:docMk/>
            <pc:sldMasterMk cId="58673408" sldId="2147483648"/>
            <pc:sldLayoutMk cId="545941402" sldId="2147483650"/>
          </pc:sldLayoutMkLst>
          <pc:picChg chg="add mod">
            <ac:chgData name="Beth Tunnicliffe" userId="14cce123-5952-483d-bb24-70e806f559f9" providerId="ADAL" clId="{0DFF95F8-8436-0149-841D-FF1BF0BF8E0D}" dt="2021-10-13T14:16:22.069" v="62"/>
            <ac:picMkLst>
              <pc:docMk/>
              <pc:sldMasterMk cId="58673408" sldId="2147483648"/>
              <pc:sldLayoutMk cId="545941402" sldId="2147483650"/>
              <ac:picMk id="3" creationId="{B350DD3C-A657-D640-9406-5DFABC07394E}"/>
            </ac:picMkLst>
          </pc:picChg>
        </pc:sldLayoutChg>
        <pc:sldLayoutChg chg="addSp modSp">
          <pc:chgData name="Beth Tunnicliffe" userId="14cce123-5952-483d-bb24-70e806f559f9" providerId="ADAL" clId="{0DFF95F8-8436-0149-841D-FF1BF0BF8E0D}" dt="2021-10-13T14:16:20.005" v="60"/>
          <pc:sldLayoutMkLst>
            <pc:docMk/>
            <pc:sldMasterMk cId="58673408" sldId="2147483648"/>
            <pc:sldLayoutMk cId="3957353808" sldId="2147483655"/>
          </pc:sldLayoutMkLst>
          <pc:picChg chg="add mod">
            <ac:chgData name="Beth Tunnicliffe" userId="14cce123-5952-483d-bb24-70e806f559f9" providerId="ADAL" clId="{0DFF95F8-8436-0149-841D-FF1BF0BF8E0D}" dt="2021-10-13T14:16:20.005" v="60"/>
            <ac:picMkLst>
              <pc:docMk/>
              <pc:sldMasterMk cId="58673408" sldId="2147483648"/>
              <pc:sldLayoutMk cId="3957353808" sldId="2147483655"/>
              <ac:picMk id="2" creationId="{D5140E6E-50D6-4B45-8CCE-D99A6CDFE5D2}"/>
            </ac:picMkLst>
          </pc:picChg>
        </pc:sldLayoutChg>
        <pc:sldLayoutChg chg="addSp modSp">
          <pc:chgData name="Beth Tunnicliffe" userId="14cce123-5952-483d-bb24-70e806f559f9" providerId="ADAL" clId="{0DFF95F8-8436-0149-841D-FF1BF0BF8E0D}" dt="2021-10-13T14:16:18.777" v="59"/>
          <pc:sldLayoutMkLst>
            <pc:docMk/>
            <pc:sldMasterMk cId="58673408" sldId="2147483648"/>
            <pc:sldLayoutMk cId="1306135814" sldId="2147483657"/>
          </pc:sldLayoutMkLst>
          <pc:picChg chg="add mod">
            <ac:chgData name="Beth Tunnicliffe" userId="14cce123-5952-483d-bb24-70e806f559f9" providerId="ADAL" clId="{0DFF95F8-8436-0149-841D-FF1BF0BF8E0D}" dt="2021-10-13T14:16:18.777" v="59"/>
            <ac:picMkLst>
              <pc:docMk/>
              <pc:sldMasterMk cId="58673408" sldId="2147483648"/>
              <pc:sldLayoutMk cId="1306135814" sldId="2147483657"/>
              <ac:picMk id="4" creationId="{751A95A9-4195-DB4B-9D16-73A129FAF602}"/>
            </ac:picMkLst>
          </pc:picChg>
        </pc:sldLayoutChg>
        <pc:sldLayoutChg chg="addSp modSp">
          <pc:chgData name="Beth Tunnicliffe" userId="14cce123-5952-483d-bb24-70e806f559f9" providerId="ADAL" clId="{0DFF95F8-8436-0149-841D-FF1BF0BF8E0D}" dt="2021-10-13T14:16:23.001" v="63"/>
          <pc:sldLayoutMkLst>
            <pc:docMk/>
            <pc:sldMasterMk cId="58673408" sldId="2147483648"/>
            <pc:sldLayoutMk cId="2975233063" sldId="2147483668"/>
          </pc:sldLayoutMkLst>
          <pc:picChg chg="add mod">
            <ac:chgData name="Beth Tunnicliffe" userId="14cce123-5952-483d-bb24-70e806f559f9" providerId="ADAL" clId="{0DFF95F8-8436-0149-841D-FF1BF0BF8E0D}" dt="2021-10-13T14:16:23.001" v="63"/>
            <ac:picMkLst>
              <pc:docMk/>
              <pc:sldMasterMk cId="58673408" sldId="2147483648"/>
              <pc:sldLayoutMk cId="2975233063" sldId="2147483668"/>
              <ac:picMk id="3" creationId="{25D240D1-6793-3448-AC1A-DE1055108F19}"/>
            </ac:picMkLst>
          </pc:picChg>
        </pc:sldLayoutChg>
        <pc:sldLayoutChg chg="addSp modSp">
          <pc:chgData name="Beth Tunnicliffe" userId="14cce123-5952-483d-bb24-70e806f559f9" providerId="ADAL" clId="{0DFF95F8-8436-0149-841D-FF1BF0BF8E0D}" dt="2021-10-13T14:15:36.604" v="54"/>
          <pc:sldLayoutMkLst>
            <pc:docMk/>
            <pc:sldMasterMk cId="58673408" sldId="2147483648"/>
            <pc:sldLayoutMk cId="2472678197" sldId="2147483669"/>
          </pc:sldLayoutMkLst>
          <pc:picChg chg="add mod">
            <ac:chgData name="Beth Tunnicliffe" userId="14cce123-5952-483d-bb24-70e806f559f9" providerId="ADAL" clId="{0DFF95F8-8436-0149-841D-FF1BF0BF8E0D}" dt="2021-10-13T14:15:36.604" v="54"/>
            <ac:picMkLst>
              <pc:docMk/>
              <pc:sldMasterMk cId="58673408" sldId="2147483648"/>
              <pc:sldLayoutMk cId="2472678197" sldId="2147483669"/>
              <ac:picMk id="3" creationId="{B492435E-A760-0B4D-8C2B-5969864F46FE}"/>
            </ac:picMkLst>
          </pc:picChg>
        </pc:sldLayoutChg>
      </pc:sldMasterChg>
    </pc:docChg>
  </pc:docChgLst>
  <pc:docChgLst>
    <pc:chgData name="Amelia Jones" userId="999f3e7d-a4c2-4b6a-a31e-d68e11259ef8" providerId="ADAL" clId="{8695187D-0924-4B68-A1B5-8CBD9AF14F2E}"/>
    <pc:docChg chg="undo custSel addSld modSld">
      <pc:chgData name="Amelia Jones" userId="999f3e7d-a4c2-4b6a-a31e-d68e11259ef8" providerId="ADAL" clId="{8695187D-0924-4B68-A1B5-8CBD9AF14F2E}" dt="2021-10-18T11:50:40.660" v="67" actId="113"/>
      <pc:docMkLst>
        <pc:docMk/>
      </pc:docMkLst>
      <pc:sldChg chg="addCm delCm modCm">
        <pc:chgData name="Amelia Jones" userId="999f3e7d-a4c2-4b6a-a31e-d68e11259ef8" providerId="ADAL" clId="{8695187D-0924-4B68-A1B5-8CBD9AF14F2E}" dt="2021-10-18T11:46:54.661" v="61" actId="1592"/>
        <pc:sldMkLst>
          <pc:docMk/>
          <pc:sldMk cId="2524064953" sldId="277"/>
        </pc:sldMkLst>
      </pc:sldChg>
      <pc:sldChg chg="modSp">
        <pc:chgData name="Amelia Jones" userId="999f3e7d-a4c2-4b6a-a31e-d68e11259ef8" providerId="ADAL" clId="{8695187D-0924-4B68-A1B5-8CBD9AF14F2E}" dt="2021-10-15T14:39:18.088" v="7" actId="2711"/>
        <pc:sldMkLst>
          <pc:docMk/>
          <pc:sldMk cId="1463056966" sldId="293"/>
        </pc:sldMkLst>
        <pc:spChg chg="mod">
          <ac:chgData name="Amelia Jones" userId="999f3e7d-a4c2-4b6a-a31e-d68e11259ef8" providerId="ADAL" clId="{8695187D-0924-4B68-A1B5-8CBD9AF14F2E}" dt="2021-10-15T14:39:18.088" v="7" actId="2711"/>
          <ac:spMkLst>
            <pc:docMk/>
            <pc:sldMk cId="1463056966" sldId="293"/>
            <ac:spMk id="8" creationId="{42CCF69E-446B-E14E-94D6-2F86F5FABEEE}"/>
          </ac:spMkLst>
        </pc:spChg>
      </pc:sldChg>
      <pc:sldChg chg="modSp mod delCm">
        <pc:chgData name="Amelia Jones" userId="999f3e7d-a4c2-4b6a-a31e-d68e11259ef8" providerId="ADAL" clId="{8695187D-0924-4B68-A1B5-8CBD9AF14F2E}" dt="2021-10-18T11:47:45.996" v="64" actId="1076"/>
        <pc:sldMkLst>
          <pc:docMk/>
          <pc:sldMk cId="1693296555" sldId="305"/>
        </pc:sldMkLst>
        <pc:spChg chg="mod">
          <ac:chgData name="Amelia Jones" userId="999f3e7d-a4c2-4b6a-a31e-d68e11259ef8" providerId="ADAL" clId="{8695187D-0924-4B68-A1B5-8CBD9AF14F2E}" dt="2021-10-18T11:47:45.996" v="64" actId="1076"/>
          <ac:spMkLst>
            <pc:docMk/>
            <pc:sldMk cId="1693296555" sldId="305"/>
            <ac:spMk id="12" creationId="{C155FB7F-A175-FC42-844F-969B82C07F70}"/>
          </ac:spMkLst>
        </pc:spChg>
      </pc:sldChg>
      <pc:sldChg chg="delCm">
        <pc:chgData name="Amelia Jones" userId="999f3e7d-a4c2-4b6a-a31e-d68e11259ef8" providerId="ADAL" clId="{8695187D-0924-4B68-A1B5-8CBD9AF14F2E}" dt="2021-10-15T14:37:34.110" v="1" actId="1592"/>
        <pc:sldMkLst>
          <pc:docMk/>
          <pc:sldMk cId="4276554984" sldId="326"/>
        </pc:sldMkLst>
      </pc:sldChg>
      <pc:sldChg chg="delCm">
        <pc:chgData name="Amelia Jones" userId="999f3e7d-a4c2-4b6a-a31e-d68e11259ef8" providerId="ADAL" clId="{8695187D-0924-4B68-A1B5-8CBD9AF14F2E}" dt="2021-10-15T14:37:53.556" v="2" actId="1592"/>
        <pc:sldMkLst>
          <pc:docMk/>
          <pc:sldMk cId="735422415" sldId="332"/>
        </pc:sldMkLst>
      </pc:sldChg>
      <pc:sldChg chg="delCm">
        <pc:chgData name="Amelia Jones" userId="999f3e7d-a4c2-4b6a-a31e-d68e11259ef8" providerId="ADAL" clId="{8695187D-0924-4B68-A1B5-8CBD9AF14F2E}" dt="2021-10-15T14:38:00.927" v="3" actId="1592"/>
        <pc:sldMkLst>
          <pc:docMk/>
          <pc:sldMk cId="850410091" sldId="333"/>
        </pc:sldMkLst>
      </pc:sldChg>
      <pc:sldChg chg="addCm delCm modCm">
        <pc:chgData name="Amelia Jones" userId="999f3e7d-a4c2-4b6a-a31e-d68e11259ef8" providerId="ADAL" clId="{8695187D-0924-4B68-A1B5-8CBD9AF14F2E}" dt="2021-10-18T11:47:02.501" v="62" actId="1592"/>
        <pc:sldMkLst>
          <pc:docMk/>
          <pc:sldMk cId="918728530" sldId="344"/>
        </pc:sldMkLst>
      </pc:sldChg>
      <pc:sldChg chg="delCm">
        <pc:chgData name="Amelia Jones" userId="999f3e7d-a4c2-4b6a-a31e-d68e11259ef8" providerId="ADAL" clId="{8695187D-0924-4B68-A1B5-8CBD9AF14F2E}" dt="2021-10-15T14:38:09.216" v="5" actId="1592"/>
        <pc:sldMkLst>
          <pc:docMk/>
          <pc:sldMk cId="693382057" sldId="363"/>
        </pc:sldMkLst>
      </pc:sldChg>
      <pc:sldChg chg="delCm">
        <pc:chgData name="Amelia Jones" userId="999f3e7d-a4c2-4b6a-a31e-d68e11259ef8" providerId="ADAL" clId="{8695187D-0924-4B68-A1B5-8CBD9AF14F2E}" dt="2021-10-15T14:38:11.969" v="6" actId="1592"/>
        <pc:sldMkLst>
          <pc:docMk/>
          <pc:sldMk cId="2604215602" sldId="377"/>
        </pc:sldMkLst>
      </pc:sldChg>
      <pc:sldChg chg="modSp mod">
        <pc:chgData name="Amelia Jones" userId="999f3e7d-a4c2-4b6a-a31e-d68e11259ef8" providerId="ADAL" clId="{8695187D-0924-4B68-A1B5-8CBD9AF14F2E}" dt="2021-10-18T11:50:40.660" v="67" actId="113"/>
        <pc:sldMkLst>
          <pc:docMk/>
          <pc:sldMk cId="2153875359" sldId="384"/>
        </pc:sldMkLst>
        <pc:spChg chg="mod">
          <ac:chgData name="Amelia Jones" userId="999f3e7d-a4c2-4b6a-a31e-d68e11259ef8" providerId="ADAL" clId="{8695187D-0924-4B68-A1B5-8CBD9AF14F2E}" dt="2021-10-18T11:50:40.660" v="67" actId="113"/>
          <ac:spMkLst>
            <pc:docMk/>
            <pc:sldMk cId="2153875359" sldId="384"/>
            <ac:spMk id="4" creationId="{C4B368B6-99B5-1E44-9C8E-65D85F0F7D9E}"/>
          </ac:spMkLst>
        </pc:spChg>
      </pc:sldChg>
      <pc:sldChg chg="delCm">
        <pc:chgData name="Amelia Jones" userId="999f3e7d-a4c2-4b6a-a31e-d68e11259ef8" providerId="ADAL" clId="{8695187D-0924-4B68-A1B5-8CBD9AF14F2E}" dt="2021-10-18T11:46:49.186" v="60" actId="1592"/>
        <pc:sldMkLst>
          <pc:docMk/>
          <pc:sldMk cId="268918007" sldId="388"/>
        </pc:sldMkLst>
      </pc:sldChg>
      <pc:sldChg chg="addSp delSp modSp add mod modNotesTx">
        <pc:chgData name="Amelia Jones" userId="999f3e7d-a4c2-4b6a-a31e-d68e11259ef8" providerId="ADAL" clId="{8695187D-0924-4B68-A1B5-8CBD9AF14F2E}" dt="2021-10-18T11:50:05.784" v="66" actId="1076"/>
        <pc:sldMkLst>
          <pc:docMk/>
          <pc:sldMk cId="503102505" sldId="389"/>
        </pc:sldMkLst>
        <pc:spChg chg="del mod">
          <ac:chgData name="Amelia Jones" userId="999f3e7d-a4c2-4b6a-a31e-d68e11259ef8" providerId="ADAL" clId="{8695187D-0924-4B68-A1B5-8CBD9AF14F2E}" dt="2021-10-18T09:36:04.348" v="30" actId="21"/>
          <ac:spMkLst>
            <pc:docMk/>
            <pc:sldMk cId="503102505" sldId="389"/>
            <ac:spMk id="11" creationId="{A7C76776-C5A2-BF4C-A090-42BEBF956AD6}"/>
          </ac:spMkLst>
        </pc:spChg>
        <pc:spChg chg="mod">
          <ac:chgData name="Amelia Jones" userId="999f3e7d-a4c2-4b6a-a31e-d68e11259ef8" providerId="ADAL" clId="{8695187D-0924-4B68-A1B5-8CBD9AF14F2E}" dt="2021-10-18T09:36:49.291" v="42" actId="14100"/>
          <ac:spMkLst>
            <pc:docMk/>
            <pc:sldMk cId="503102505" sldId="389"/>
            <ac:spMk id="12" creationId="{F1BF0C51-CE2C-1746-B61F-D3CD4AC6503F}"/>
          </ac:spMkLst>
        </pc:spChg>
        <pc:spChg chg="del">
          <ac:chgData name="Amelia Jones" userId="999f3e7d-a4c2-4b6a-a31e-d68e11259ef8" providerId="ADAL" clId="{8695187D-0924-4B68-A1B5-8CBD9AF14F2E}" dt="2021-10-18T09:35:52.598" v="26" actId="478"/>
          <ac:spMkLst>
            <pc:docMk/>
            <pc:sldMk cId="503102505" sldId="389"/>
            <ac:spMk id="13" creationId="{7897C8E8-72B2-7F41-8947-4520DCB64E6A}"/>
          </ac:spMkLst>
        </pc:spChg>
        <pc:spChg chg="mod">
          <ac:chgData name="Amelia Jones" userId="999f3e7d-a4c2-4b6a-a31e-d68e11259ef8" providerId="ADAL" clId="{8695187D-0924-4B68-A1B5-8CBD9AF14F2E}" dt="2021-10-18T09:37:26.058" v="55" actId="20577"/>
          <ac:spMkLst>
            <pc:docMk/>
            <pc:sldMk cId="503102505" sldId="389"/>
            <ac:spMk id="14" creationId="{1405DBEF-C2F7-3D4F-9B8C-4815B3EEFBFF}"/>
          </ac:spMkLst>
        </pc:spChg>
        <pc:spChg chg="add mod">
          <ac:chgData name="Amelia Jones" userId="999f3e7d-a4c2-4b6a-a31e-d68e11259ef8" providerId="ADAL" clId="{8695187D-0924-4B68-A1B5-8CBD9AF14F2E}" dt="2021-10-18T09:38:13.273" v="59" actId="255"/>
          <ac:spMkLst>
            <pc:docMk/>
            <pc:sldMk cId="503102505" sldId="389"/>
            <ac:spMk id="15" creationId="{56AFEFC3-5F4B-47A1-9F86-2F2889718967}"/>
          </ac:spMkLst>
        </pc:spChg>
        <pc:spChg chg="add mod">
          <ac:chgData name="Amelia Jones" userId="999f3e7d-a4c2-4b6a-a31e-d68e11259ef8" providerId="ADAL" clId="{8695187D-0924-4B68-A1B5-8CBD9AF14F2E}" dt="2021-10-18T11:50:05.784" v="66" actId="1076"/>
          <ac:spMkLst>
            <pc:docMk/>
            <pc:sldMk cId="503102505" sldId="389"/>
            <ac:spMk id="17" creationId="{2ACB96FC-49B3-414E-9A57-326B9D616921}"/>
          </ac:spMkLst>
        </pc:spChg>
        <pc:picChg chg="del">
          <ac:chgData name="Amelia Jones" userId="999f3e7d-a4c2-4b6a-a31e-d68e11259ef8" providerId="ADAL" clId="{8695187D-0924-4B68-A1B5-8CBD9AF14F2E}" dt="2021-10-18T09:35:51.057" v="25" actId="478"/>
          <ac:picMkLst>
            <pc:docMk/>
            <pc:sldMk cId="503102505" sldId="389"/>
            <ac:picMk id="3" creationId="{5A63154C-1EB4-BA4F-81D9-3C27513C9A6C}"/>
          </ac:picMkLst>
        </pc:picChg>
        <pc:picChg chg="add mod">
          <ac:chgData name="Amelia Jones" userId="999f3e7d-a4c2-4b6a-a31e-d68e11259ef8" providerId="ADAL" clId="{8695187D-0924-4B68-A1B5-8CBD9AF14F2E}" dt="2021-10-18T09:36:06.985" v="31" actId="1076"/>
          <ac:picMkLst>
            <pc:docMk/>
            <pc:sldMk cId="503102505" sldId="389"/>
            <ac:picMk id="16" creationId="{918C9C62-0218-4581-87CF-4EEB39E910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D67B2-3D82-1647-969B-5655F68EFEDE}" type="datetimeFigureOut">
              <a:rPr lang="en-US" smtClean="0"/>
              <a:pPr/>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B6FC5-D874-D446-9A97-E9772F8FBC00}" type="slidenum">
              <a:rPr lang="en-US" smtClean="0"/>
              <a:pPr/>
              <a:t>‹#›</a:t>
            </a:fld>
            <a:endParaRPr lang="en-US"/>
          </a:p>
        </p:txBody>
      </p:sp>
    </p:spTree>
    <p:extLst>
      <p:ext uri="{BB962C8B-B14F-4D97-AF65-F5344CB8AC3E}">
        <p14:creationId xmlns:p14="http://schemas.microsoft.com/office/powerpoint/2010/main" val="324577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heprogramme.ias2021.org/Abstract/Abstract/221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eprogramme.ias2021.org/Abstract/Abstract/260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heprogramme.ias2021.org/Abstract/Abstract/249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heprogramme.ias2021.org/Abstract/Abstract/109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heprogramme.ias2021.org/Abstract/Abstract/264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eprogramme.ias2021.org/Abstract/Abstract/258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heprogramme.ias2021.org/Programme/Session/16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theprogramme.ias2021.org/Programme/Session/6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theprogramme.ias2021.org/Programme/Session/11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theprogramme.ias2021.org/Abstract/Abstract/130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theprogramme.ias2021.org/Abstract/Abstract/166"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eprogramme.ias2021.org/Abstract/Abstract/217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about:blank/"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aidsmap.com/news/mar-2013/french-researchers-report-14-patients-remission-after-controlling-hiv-over-4-years"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about:blank/"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aidsmap.com/news/may-2015/start-trial-finds-early-treatment-improves-outcomes-people-hiv"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about:blank/"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about:blank/"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theprogramme.ias2021.org/Abstract/Abstract/217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about:blank/"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theprogramme.ias2021.org/Abstract/Abstract/237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theprogramme.ias2021.org/Abstract/Abstract/1076"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theprogramme.ias2021.org/Programme/Session/45"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theprogramme.ias2021.org/Abstract/Abstract/2446"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who.int/publications/i/item/9789240007888"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theprogramme.ias2021.org/Abstract/Abstract/2539"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theprogramme.ias2021.org/Abstract/Abstract/857"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bout:bla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theprogramme.ias2021.org/Abstract/Abstract/1169"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theprogramme.ias2021.org/Abstract/Abstract/707"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theprogramme.ias2021.org/Abstract/Abstract/2418"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theprogramme.ias2021.org/Abstract/Abstract/825"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theprogramme.ias2021.org/Abstract/Abstract/2445"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theprogramme.ias2021.org/Abstract/Abstract/2569"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theprogramme.ias2021.org/Programme/Session/108"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theprogramme.ias2021.org/Abstract/Abstract/01779"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theprogramme.ias2021.org/Abstract/Abstract/1255"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1</a:t>
            </a:fld>
            <a:endParaRPr lang="en-US"/>
          </a:p>
        </p:txBody>
      </p:sp>
    </p:spTree>
    <p:extLst>
      <p:ext uri="{BB962C8B-B14F-4D97-AF65-F5344CB8AC3E}">
        <p14:creationId xmlns:p14="http://schemas.microsoft.com/office/powerpoint/2010/main" val="331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L'étude DELIVER porte sur les femmes enceintes, une population peu étudiée. Il s'agit de la première étude d'un agent de prévention du VIH à action prolongée pendant la grossesse.</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L'étude a recruté 150 femmes âgées de 18 à 40 ans. Elles ont été assignées au hasard à l'utilisation de l'anneau vaginal mensuel à la </a:t>
            </a:r>
            <a:r>
              <a:rPr lang="fr-FR" sz="1200" kern="1200" noProof="0" err="1">
                <a:solidFill>
                  <a:schemeClr val="tx1"/>
                </a:solidFill>
                <a:effectLst/>
                <a:latin typeface="+mn-lt"/>
                <a:ea typeface="+mn-ea"/>
                <a:cs typeface="+mn-cs"/>
              </a:rPr>
              <a:t>dapivirine</a:t>
            </a:r>
            <a:r>
              <a:rPr lang="fr-FR" sz="1200" kern="1200" noProof="0">
                <a:solidFill>
                  <a:schemeClr val="tx1"/>
                </a:solidFill>
                <a:effectLst/>
                <a:latin typeface="+mn-lt"/>
                <a:ea typeface="+mn-ea"/>
                <a:cs typeface="+mn-cs"/>
              </a:rPr>
              <a:t> ou à une PrEP orale quotidienne à base de fumarate de ténofovir </a:t>
            </a:r>
            <a:r>
              <a:rPr lang="fr-FR" sz="1200" kern="1200" noProof="0" err="1">
                <a:solidFill>
                  <a:schemeClr val="tx1"/>
                </a:solidFill>
                <a:effectLst/>
                <a:latin typeface="+mn-lt"/>
                <a:ea typeface="+mn-ea"/>
                <a:cs typeface="+mn-cs"/>
              </a:rPr>
              <a:t>disoproxil</a:t>
            </a:r>
            <a:r>
              <a:rPr lang="fr-FR" sz="1200" kern="1200" noProof="0">
                <a:solidFill>
                  <a:schemeClr val="tx1"/>
                </a:solidFill>
                <a:effectLst/>
                <a:latin typeface="+mn-lt"/>
                <a:ea typeface="+mn-ea"/>
                <a:cs typeface="+mn-cs"/>
              </a:rPr>
              <a:t> (TDF) et d'emtricitabine (FTC), commençant en fin de grossesse jusqu'à l'accouchement.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Résumé</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rPr>
              <a:t>https://theprogramme.ias2021.org/Abstract/Abstract/2495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11</a:t>
            </a:fld>
            <a:endParaRPr lang="en-US"/>
          </a:p>
        </p:txBody>
      </p:sp>
    </p:spTree>
    <p:extLst>
      <p:ext uri="{BB962C8B-B14F-4D97-AF65-F5344CB8AC3E}">
        <p14:creationId xmlns:p14="http://schemas.microsoft.com/office/powerpoint/2010/main" val="143928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noProof="0">
                <a:solidFill>
                  <a:schemeClr val="tx1"/>
                </a:solidFill>
                <a:effectLst/>
                <a:latin typeface="+mn-lt"/>
                <a:ea typeface="+mn-ea"/>
                <a:cs typeface="+mn-cs"/>
              </a:rPr>
              <a:t>Les deux méthodes de prévention se sont avérées sûres et les complications ont été peu fréquentes et comparables aux taux locaux.</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Une femme dans le groupe anneau et deux dans le groupe TDF/FTC ont eu des accouchements prématurés. </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Il y a eu un enfant mort-né et un nouveau-né est décédé, tous deux dans le groupe TDF/FTC. </a:t>
            </a:r>
            <a:endParaRPr lang="fr-FR" noProof="0">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12</a:t>
            </a:fld>
            <a:endParaRPr lang="en-US"/>
          </a:p>
        </p:txBody>
      </p:sp>
    </p:spTree>
    <p:extLst>
      <p:ext uri="{BB962C8B-B14F-4D97-AF65-F5344CB8AC3E}">
        <p14:creationId xmlns:p14="http://schemas.microsoft.com/office/powerpoint/2010/main" val="381444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Ces </a:t>
            </a:r>
            <a:r>
              <a:rPr lang="fr-FR" sz="1200" kern="1200" noProof="0" err="1">
                <a:solidFill>
                  <a:schemeClr val="tx1"/>
                </a:solidFill>
                <a:effectLst/>
                <a:latin typeface="+mn-lt"/>
                <a:ea typeface="+mn-ea"/>
                <a:cs typeface="+mn-cs"/>
              </a:rPr>
              <a:t>sous-études</a:t>
            </a:r>
            <a:r>
              <a:rPr lang="fr-FR" sz="1200" kern="1200" noProof="0">
                <a:solidFill>
                  <a:schemeClr val="tx1"/>
                </a:solidFill>
                <a:effectLst/>
                <a:latin typeface="+mn-lt"/>
                <a:ea typeface="+mn-ea"/>
                <a:cs typeface="+mn-cs"/>
              </a:rPr>
              <a:t> jumelées ont examiné les interactions médicamenteuses dans le cadre d'un projet de démonstration de la PrEP auprès de femmes transgenres au Brésil, appelé </a:t>
            </a:r>
            <a:r>
              <a:rPr lang="fr-FR" sz="1200" kern="1200" noProof="0" err="1">
                <a:solidFill>
                  <a:schemeClr val="tx1"/>
                </a:solidFill>
                <a:effectLst/>
                <a:latin typeface="+mn-lt"/>
                <a:ea typeface="+mn-ea"/>
                <a:cs typeface="+mn-cs"/>
              </a:rPr>
              <a:t>PrEParadas</a:t>
            </a:r>
            <a:r>
              <a:rPr lang="fr-FR" sz="1200" kern="1200" noProof="0">
                <a:solidFill>
                  <a:schemeClr val="tx1"/>
                </a:solidFill>
                <a:effectLst/>
                <a:latin typeface="+mn-lt"/>
                <a:ea typeface="+mn-ea"/>
                <a:cs typeface="+mn-cs"/>
              </a:rPr>
              <a:t>.</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Les femmes transgenres constituent une population clé exposée au risque de VIH. L'hormonothérapie féminisante (HF) est un élément important du processus de transition pour de nombreuses personnes.</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L'adhésion à la PrEP peut être affectée par des préoccupations concernant les interactions médicamenteuses entre la PrEP et l'hormonothérapie féminisante.</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Ces études sur les interactions médicamenteuses ont porté sur des femmes </a:t>
            </a:r>
            <a:r>
              <a:rPr lang="fr-FR" sz="1200" kern="1200" noProof="0" err="1">
                <a:solidFill>
                  <a:schemeClr val="tx1"/>
                </a:solidFill>
                <a:effectLst/>
                <a:latin typeface="+mn-lt"/>
                <a:ea typeface="+mn-ea"/>
                <a:cs typeface="+mn-cs"/>
              </a:rPr>
              <a:t>trans</a:t>
            </a:r>
            <a:r>
              <a:rPr lang="fr-FR" sz="1200" kern="1200" noProof="0">
                <a:solidFill>
                  <a:schemeClr val="tx1"/>
                </a:solidFill>
                <a:effectLst/>
                <a:latin typeface="+mn-lt"/>
                <a:ea typeface="+mn-ea"/>
                <a:cs typeface="+mn-cs"/>
              </a:rPr>
              <a:t> qui suivaient une hormonothérapie et une PrEP à base de fumarate de ténofovir </a:t>
            </a:r>
            <a:r>
              <a:rPr lang="fr-FR" sz="1200" kern="1200" noProof="0" err="1">
                <a:solidFill>
                  <a:schemeClr val="tx1"/>
                </a:solidFill>
                <a:effectLst/>
                <a:latin typeface="+mn-lt"/>
                <a:ea typeface="+mn-ea"/>
                <a:cs typeface="+mn-cs"/>
              </a:rPr>
              <a:t>disoproxil</a:t>
            </a:r>
            <a:r>
              <a:rPr lang="fr-FR" sz="1200" kern="1200" noProof="0">
                <a:solidFill>
                  <a:schemeClr val="tx1"/>
                </a:solidFill>
                <a:effectLst/>
                <a:latin typeface="+mn-lt"/>
                <a:ea typeface="+mn-ea"/>
                <a:cs typeface="+mn-cs"/>
              </a:rPr>
              <a:t> (TDF) et d'emtricitabine (FTC). </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Les femmes ont fait des tests pharmacocinétiques (PK) intensifs avant de commencer la PrEP.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Résumé : </a:t>
            </a:r>
            <a:r>
              <a:rPr lang="en-GB" sz="1200" u="sng" kern="1200">
                <a:solidFill>
                  <a:schemeClr val="tx1"/>
                </a:solidFill>
                <a:effectLst/>
                <a:latin typeface="+mn-lt"/>
                <a:ea typeface="+mn-ea"/>
                <a:cs typeface="+mn-cs"/>
              </a:rPr>
              <a:t>https://theprogramme.ias2021.org/Abstract/Abstract/2207</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13</a:t>
            </a:fld>
            <a:endParaRPr lang="en-US"/>
          </a:p>
        </p:txBody>
      </p:sp>
    </p:spTree>
    <p:extLst>
      <p:ext uri="{BB962C8B-B14F-4D97-AF65-F5344CB8AC3E}">
        <p14:creationId xmlns:p14="http://schemas.microsoft.com/office/powerpoint/2010/main" val="22845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Après 12 semaines de prise simultanée d'hormonothérapie et de PrEP, le taux des médicaments a été de nouveau mesuré.</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La </a:t>
            </a:r>
            <a:r>
              <a:rPr lang="fr-FR" sz="1200" kern="1200" noProof="0" err="1">
                <a:solidFill>
                  <a:schemeClr val="tx1"/>
                </a:solidFill>
                <a:effectLst/>
                <a:latin typeface="+mn-lt"/>
                <a:ea typeface="+mn-ea"/>
                <a:cs typeface="+mn-cs"/>
              </a:rPr>
              <a:t>Cmax</a:t>
            </a:r>
            <a:r>
              <a:rPr lang="fr-FR" sz="1200" kern="1200" noProof="0">
                <a:solidFill>
                  <a:schemeClr val="tx1"/>
                </a:solidFill>
                <a:effectLst/>
                <a:latin typeface="+mn-lt"/>
                <a:ea typeface="+mn-ea"/>
                <a:cs typeface="+mn-cs"/>
              </a:rPr>
              <a:t> ou valeur maximale de l'</a:t>
            </a:r>
            <a:r>
              <a:rPr lang="fr-FR" sz="1200" kern="1200" noProof="0" err="1">
                <a:solidFill>
                  <a:schemeClr val="tx1"/>
                </a:solidFill>
                <a:effectLst/>
                <a:latin typeface="+mn-lt"/>
                <a:ea typeface="+mn-ea"/>
                <a:cs typeface="+mn-cs"/>
              </a:rPr>
              <a:t>estradiol</a:t>
            </a:r>
            <a:r>
              <a:rPr lang="fr-FR" sz="1200" kern="1200" noProof="0">
                <a:solidFill>
                  <a:schemeClr val="tx1"/>
                </a:solidFill>
                <a:effectLst/>
                <a:latin typeface="+mn-lt"/>
                <a:ea typeface="+mn-ea"/>
                <a:cs typeface="+mn-cs"/>
              </a:rPr>
              <a:t> a diminué de 36 à 28,3 </a:t>
            </a:r>
            <a:r>
              <a:rPr lang="fr-FR" sz="1200" kern="1200" noProof="0" err="1">
                <a:solidFill>
                  <a:schemeClr val="tx1"/>
                </a:solidFill>
                <a:effectLst/>
                <a:latin typeface="+mn-lt"/>
                <a:ea typeface="+mn-ea"/>
                <a:cs typeface="+mn-cs"/>
              </a:rPr>
              <a:t>picogrammes</a:t>
            </a:r>
            <a:r>
              <a:rPr lang="fr-FR" sz="1200" kern="1200" noProof="0">
                <a:solidFill>
                  <a:schemeClr val="tx1"/>
                </a:solidFill>
                <a:effectLst/>
                <a:latin typeface="+mn-lt"/>
                <a:ea typeface="+mn-ea"/>
                <a:cs typeface="+mn-cs"/>
              </a:rPr>
              <a:t> par millilitre (</a:t>
            </a:r>
            <a:r>
              <a:rPr lang="fr-FR" sz="1200" kern="1200" noProof="0" err="1">
                <a:solidFill>
                  <a:schemeClr val="tx1"/>
                </a:solidFill>
                <a:effectLst/>
                <a:latin typeface="+mn-lt"/>
                <a:ea typeface="+mn-ea"/>
                <a:cs typeface="+mn-cs"/>
              </a:rPr>
              <a:t>pg</a:t>
            </a:r>
            <a:r>
              <a:rPr lang="fr-FR" sz="1200" kern="1200" noProof="0">
                <a:solidFill>
                  <a:schemeClr val="tx1"/>
                </a:solidFill>
                <a:effectLst/>
                <a:latin typeface="+mn-lt"/>
                <a:ea typeface="+mn-ea"/>
                <a:cs typeface="+mn-cs"/>
              </a:rPr>
              <a:t>/ml) et l'exposition totale au médicament sur 24 heures (l'aire sous la courbe ou AUC) a diminué de 596 à 511 </a:t>
            </a:r>
            <a:r>
              <a:rPr lang="fr-FR" sz="1200" kern="1200" noProof="0" err="1">
                <a:solidFill>
                  <a:schemeClr val="tx1"/>
                </a:solidFill>
                <a:effectLst/>
                <a:latin typeface="+mn-lt"/>
                <a:ea typeface="+mn-ea"/>
                <a:cs typeface="+mn-cs"/>
              </a:rPr>
              <a:t>pg</a:t>
            </a:r>
            <a:r>
              <a:rPr lang="fr-FR" sz="1200" kern="1200" noProof="0">
                <a:solidFill>
                  <a:schemeClr val="tx1"/>
                </a:solidFill>
                <a:effectLst/>
                <a:latin typeface="+mn-lt"/>
                <a:ea typeface="+mn-ea"/>
                <a:cs typeface="+mn-cs"/>
              </a:rPr>
              <a:t>/ml. Aucune de ces diminutions n'était statistiquement significative.</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La </a:t>
            </a:r>
            <a:r>
              <a:rPr lang="fr-FR" sz="1200" kern="1200" noProof="0" err="1">
                <a:solidFill>
                  <a:schemeClr val="tx1"/>
                </a:solidFill>
                <a:effectLst/>
                <a:latin typeface="+mn-lt"/>
                <a:ea typeface="+mn-ea"/>
                <a:cs typeface="+mn-cs"/>
              </a:rPr>
              <a:t>Cmax</a:t>
            </a:r>
            <a:r>
              <a:rPr lang="fr-FR" sz="1200" kern="1200" noProof="0">
                <a:solidFill>
                  <a:schemeClr val="tx1"/>
                </a:solidFill>
                <a:effectLst/>
                <a:latin typeface="+mn-lt"/>
                <a:ea typeface="+mn-ea"/>
                <a:cs typeface="+mn-cs"/>
              </a:rPr>
              <a:t> de la spironolactone a diminué de façon marginale et non significative, passant de 0,9 à 0,8 </a:t>
            </a:r>
            <a:r>
              <a:rPr lang="fr-FR" sz="1200" kern="1200" noProof="0" err="1">
                <a:solidFill>
                  <a:schemeClr val="tx1"/>
                </a:solidFill>
                <a:effectLst/>
                <a:latin typeface="+mn-lt"/>
                <a:ea typeface="+mn-ea"/>
                <a:cs typeface="+mn-cs"/>
              </a:rPr>
              <a:t>nanogramme</a:t>
            </a:r>
            <a:r>
              <a:rPr lang="fr-FR" sz="1200" kern="1200" noProof="0">
                <a:solidFill>
                  <a:schemeClr val="tx1"/>
                </a:solidFill>
                <a:effectLst/>
                <a:latin typeface="+mn-lt"/>
                <a:ea typeface="+mn-ea"/>
                <a:cs typeface="+mn-cs"/>
              </a:rPr>
              <a:t> par millilitre (</a:t>
            </a:r>
            <a:r>
              <a:rPr lang="fr-FR" sz="1200" kern="1200" noProof="0" err="1">
                <a:solidFill>
                  <a:schemeClr val="tx1"/>
                </a:solidFill>
                <a:effectLst/>
                <a:latin typeface="+mn-lt"/>
                <a:ea typeface="+mn-ea"/>
                <a:cs typeface="+mn-cs"/>
              </a:rPr>
              <a:t>ng</a:t>
            </a:r>
            <a:r>
              <a:rPr lang="fr-FR" sz="1200" kern="1200" noProof="0">
                <a:solidFill>
                  <a:schemeClr val="tx1"/>
                </a:solidFill>
                <a:effectLst/>
                <a:latin typeface="+mn-lt"/>
                <a:ea typeface="+mn-ea"/>
                <a:cs typeface="+mn-cs"/>
              </a:rPr>
              <a:t>/ml). La diminution de l'ASC, de 3,0 à 2,8 </a:t>
            </a:r>
            <a:r>
              <a:rPr lang="fr-FR" sz="1200" kern="1200" noProof="0" err="1">
                <a:solidFill>
                  <a:schemeClr val="tx1"/>
                </a:solidFill>
                <a:effectLst/>
                <a:latin typeface="+mn-lt"/>
                <a:ea typeface="+mn-ea"/>
                <a:cs typeface="+mn-cs"/>
              </a:rPr>
              <a:t>ng</a:t>
            </a:r>
            <a:r>
              <a:rPr lang="fr-FR" sz="1200" kern="1200" noProof="0">
                <a:solidFill>
                  <a:schemeClr val="tx1"/>
                </a:solidFill>
                <a:effectLst/>
                <a:latin typeface="+mn-lt"/>
                <a:ea typeface="+mn-ea"/>
                <a:cs typeface="+mn-cs"/>
              </a:rPr>
              <a:t>/ml, bien que relativement faible, était statistiquement significative (p=0,008), mais probablement pas sur le plan clinique.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14</a:t>
            </a:fld>
            <a:endParaRPr lang="en-US"/>
          </a:p>
        </p:txBody>
      </p:sp>
    </p:spTree>
    <p:extLst>
      <p:ext uri="{BB962C8B-B14F-4D97-AF65-F5344CB8AC3E}">
        <p14:creationId xmlns:p14="http://schemas.microsoft.com/office/powerpoint/2010/main" val="1194256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La concentration maximale approximative de TDF était de 330ng/ml dans le groupe PrEP plus hormonothérapie et de 225ng/ml dans le groupe PrEP seule. Le taux d'hormonothérapie était de 1800ng/ml dans le groupe PrEP + hormonothérapie, et de 1450ng/ml dans le groupe PrEP seule.  </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Cependant, le taux total du médicament était similaire entre les deux groupes, et les taux minimaux (les plus bas) 24 heures après la prise étaient identiques. L'efficacité de la PrEP ne serait pas affectée par ces différences.</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Aucun événement indésirable lié au médicament n'a été observé qui pourrait être lié aux taux légèrement plus élevés de PrEP sous hormonothérapie.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Résumé :</a:t>
            </a:r>
            <a:r>
              <a:rPr lang="en-GB" sz="1200" u="sng" kern="1200">
                <a:solidFill>
                  <a:schemeClr val="tx1"/>
                </a:solidFill>
                <a:effectLst/>
                <a:latin typeface="+mn-lt"/>
                <a:ea typeface="+mn-ea"/>
                <a:cs typeface="+mn-cs"/>
              </a:rPr>
              <a:t>https://theprogramme.ias2021.org/Abstract/Abstract/2604 </a:t>
            </a:r>
            <a:endParaRPr lang="en-GB" sz="1200" kern="1200">
              <a:solidFill>
                <a:schemeClr val="tx1"/>
              </a:solidFill>
              <a:effectLst/>
              <a:latin typeface="+mn-lt"/>
              <a:ea typeface="+mn-ea"/>
              <a:cs typeface="+mn-cs"/>
            </a:endParaRPr>
          </a:p>
          <a:p>
            <a:r>
              <a:rPr lang="en-GB" sz="1200" u="none" strike="noStrike"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15</a:t>
            </a:fld>
            <a:endParaRPr lang="en-US"/>
          </a:p>
        </p:txBody>
      </p:sp>
    </p:spTree>
    <p:extLst>
      <p:ext uri="{BB962C8B-B14F-4D97-AF65-F5344CB8AC3E}">
        <p14:creationId xmlns:p14="http://schemas.microsoft.com/office/powerpoint/2010/main" val="290963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16</a:t>
            </a:fld>
            <a:endParaRPr lang="en-US"/>
          </a:p>
        </p:txBody>
      </p:sp>
    </p:spTree>
    <p:extLst>
      <p:ext uri="{BB962C8B-B14F-4D97-AF65-F5344CB8AC3E}">
        <p14:creationId xmlns:p14="http://schemas.microsoft.com/office/powerpoint/2010/main" val="284384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est la première molécule d'une nouvelle classe de médicaments antirétroviraux - un inhibiteur nucléosidique de translocation de la transcriptase inverse  (ITNTI).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Cette étude a comparé l'</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(ISL) et la </a:t>
            </a:r>
            <a:r>
              <a:rPr lang="fr-FR" sz="1200" b="0" i="0" kern="1200" noProof="0" err="1">
                <a:solidFill>
                  <a:schemeClr val="tx1"/>
                </a:solidFill>
                <a:effectLst/>
                <a:latin typeface="+mn-lt"/>
                <a:ea typeface="+mn-ea"/>
                <a:cs typeface="+mn-cs"/>
              </a:rPr>
              <a:t>doravirine</a:t>
            </a:r>
            <a:r>
              <a:rPr lang="fr-FR" sz="1200" b="0" i="0" kern="1200" noProof="0">
                <a:solidFill>
                  <a:schemeClr val="tx1"/>
                </a:solidFill>
                <a:effectLst/>
                <a:latin typeface="+mn-lt"/>
                <a:ea typeface="+mn-ea"/>
                <a:cs typeface="+mn-cs"/>
              </a:rPr>
              <a:t> (DOR), administrés quotidiennement, à la </a:t>
            </a:r>
            <a:r>
              <a:rPr lang="fr-FR" sz="1200" b="0" i="0" kern="1200" noProof="0" err="1">
                <a:solidFill>
                  <a:schemeClr val="tx1"/>
                </a:solidFill>
                <a:effectLst/>
                <a:latin typeface="+mn-lt"/>
                <a:ea typeface="+mn-ea"/>
                <a:cs typeface="+mn-cs"/>
              </a:rPr>
              <a:t>doravirine</a:t>
            </a:r>
            <a:r>
              <a:rPr lang="fr-FR" sz="1200" b="0" i="0" kern="1200" noProof="0">
                <a:solidFill>
                  <a:schemeClr val="tx1"/>
                </a:solidFill>
                <a:effectLst/>
                <a:latin typeface="+mn-lt"/>
                <a:ea typeface="+mn-ea"/>
                <a:cs typeface="+mn-cs"/>
              </a:rPr>
              <a:t>, au fumarate de ténofovir </a:t>
            </a:r>
            <a:r>
              <a:rPr lang="fr-FR" sz="1200" b="0" i="0" kern="1200" noProof="0" err="1">
                <a:solidFill>
                  <a:schemeClr val="tx1"/>
                </a:solidFill>
                <a:effectLst/>
                <a:latin typeface="+mn-lt"/>
                <a:ea typeface="+mn-ea"/>
                <a:cs typeface="+mn-cs"/>
              </a:rPr>
              <a:t>disoproxil</a:t>
            </a:r>
            <a:r>
              <a:rPr lang="fr-FR" sz="1200" b="0" i="0" kern="1200" noProof="0">
                <a:solidFill>
                  <a:schemeClr val="tx1"/>
                </a:solidFill>
                <a:effectLst/>
                <a:latin typeface="+mn-lt"/>
                <a:ea typeface="+mn-ea"/>
                <a:cs typeface="+mn-cs"/>
              </a:rPr>
              <a:t> (TDF) et à la </a:t>
            </a:r>
            <a:r>
              <a:rPr lang="fr-FR" sz="1200" b="0" i="0" kern="1200" noProof="0" err="1">
                <a:solidFill>
                  <a:schemeClr val="tx1"/>
                </a:solidFill>
                <a:effectLst/>
                <a:latin typeface="+mn-lt"/>
                <a:ea typeface="+mn-ea"/>
                <a:cs typeface="+mn-cs"/>
              </a:rPr>
              <a:t>lamivudine</a:t>
            </a:r>
            <a:r>
              <a:rPr lang="fr-FR" sz="1200" b="0" i="0" kern="1200" noProof="0">
                <a:solidFill>
                  <a:schemeClr val="tx1"/>
                </a:solidFill>
                <a:effectLst/>
                <a:latin typeface="+mn-lt"/>
                <a:ea typeface="+mn-ea"/>
                <a:cs typeface="+mn-cs"/>
              </a:rPr>
              <a:t> (3TC).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Pendant les 24 premières semaines, les participants prenant de l'</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et de la </a:t>
            </a:r>
            <a:r>
              <a:rPr lang="fr-FR" sz="1200" b="0" i="0" kern="1200" noProof="0" err="1">
                <a:solidFill>
                  <a:schemeClr val="tx1"/>
                </a:solidFill>
                <a:effectLst/>
                <a:latin typeface="+mn-lt"/>
                <a:ea typeface="+mn-ea"/>
                <a:cs typeface="+mn-cs"/>
              </a:rPr>
              <a:t>doravirine</a:t>
            </a:r>
            <a:r>
              <a:rPr lang="fr-FR" sz="1200" b="0" i="0" kern="1200" noProof="0">
                <a:solidFill>
                  <a:schemeClr val="tx1"/>
                </a:solidFill>
                <a:effectLst/>
                <a:latin typeface="+mn-lt"/>
                <a:ea typeface="+mn-ea"/>
                <a:cs typeface="+mn-cs"/>
              </a:rPr>
              <a:t> ont également pris de la </a:t>
            </a:r>
            <a:r>
              <a:rPr lang="fr-FR" sz="1200" b="0" i="0" kern="1200" noProof="0" err="1">
                <a:solidFill>
                  <a:schemeClr val="tx1"/>
                </a:solidFill>
                <a:effectLst/>
                <a:latin typeface="+mn-lt"/>
                <a:ea typeface="+mn-ea"/>
                <a:cs typeface="+mn-cs"/>
              </a:rPr>
              <a:t>lamivudine</a:t>
            </a:r>
            <a:r>
              <a:rPr lang="fr-FR" sz="1200" b="0" i="0" kern="1200" noProof="0">
                <a:solidFill>
                  <a:schemeClr val="tx1"/>
                </a:solidFill>
                <a:effectLst/>
                <a:latin typeface="+mn-lt"/>
                <a:ea typeface="+mn-ea"/>
                <a:cs typeface="+mn-cs"/>
              </a:rPr>
              <a: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était administré à l'une des trois doses suivantes (0,25, 0,75 ou 2,25 mg).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personnes dont la charge virale était indétectable à 24 semaines ont arrêté la </a:t>
            </a:r>
            <a:r>
              <a:rPr lang="fr-FR" sz="1200" b="0" i="0" kern="1200" noProof="0" err="1">
                <a:solidFill>
                  <a:schemeClr val="tx1"/>
                </a:solidFill>
                <a:effectLst/>
                <a:latin typeface="+mn-lt"/>
                <a:ea typeface="+mn-ea"/>
                <a:cs typeface="+mn-cs"/>
              </a:rPr>
              <a:t>lamivudine</a:t>
            </a:r>
            <a:r>
              <a:rPr lang="fr-FR" sz="1200" b="0" i="0" kern="1200" noProof="0">
                <a:solidFill>
                  <a:schemeClr val="tx1"/>
                </a:solidFill>
                <a:effectLst/>
                <a:latin typeface="+mn-lt"/>
                <a:ea typeface="+mn-ea"/>
                <a:cs typeface="+mn-cs"/>
              </a:rPr>
              <a:t> et ont poursuivi une bithérapie.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Entre les semaines 60 et 84, les participants sont passés à une dose de 0,75 mg d'</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a:t>
            </a:r>
            <a:endParaRPr lang="fr-FR" sz="1200" b="0" i="0" kern="1200" noProof="0">
              <a:solidFill>
                <a:schemeClr val="tx1"/>
              </a:solidFill>
              <a:effectLst/>
              <a:latin typeface="+mn-lt"/>
              <a:cs typeface="Calibri"/>
            </a:endParaRPr>
          </a:p>
          <a:p>
            <a:endParaRPr lang="fr-FR" noProof="0"/>
          </a:p>
          <a:p>
            <a:r>
              <a:rPr lang="fr-FR" noProof="0"/>
              <a:t>Les données sur la suppression virale à la 96ème semaine 96 ont été présentées lors du congrès HIV Glasgow 2020.</a:t>
            </a:r>
            <a:endParaRPr lang="fr-FR" noProof="0">
              <a:cs typeface="Calibri" panose="020F0502020204030204"/>
            </a:endParaRPr>
          </a:p>
          <a:p>
            <a:pPr fontAlgn="base"/>
            <a:endParaRPr lang="en-GB"/>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https://theprogramme.ias2021.org/Abstract/Abstract/744</a:t>
            </a:r>
            <a:r>
              <a:rPr lang="en-GB" sz="1200" b="0" i="0" u="sng"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17</a:t>
            </a:fld>
            <a:endParaRPr lang="en-US"/>
          </a:p>
        </p:txBody>
      </p:sp>
    </p:spTree>
    <p:extLst>
      <p:ext uri="{BB962C8B-B14F-4D97-AF65-F5344CB8AC3E}">
        <p14:creationId xmlns:p14="http://schemas.microsoft.com/office/powerpoint/2010/main" val="75564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Lors de l'IAS 2021, une analyse de l’innocuité a été présentée portant sur les 96 semaines de l'étude.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Aucun événement indésirable grave lié au médicament n'a été signalé et aucun abandon lié au médicament n'a eu lieu après la 48ème semaine.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l'</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a été bien toléré, quelle que soit la dose, pendant les 96 semaines de traitement.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18</a:t>
            </a:fld>
            <a:endParaRPr lang="en-US"/>
          </a:p>
        </p:txBody>
      </p:sp>
    </p:spTree>
    <p:extLst>
      <p:ext uri="{BB962C8B-B14F-4D97-AF65-F5344CB8AC3E}">
        <p14:creationId xmlns:p14="http://schemas.microsoft.com/office/powerpoint/2010/main" val="1728048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est la première molécule d'une nouvelle classe de médicaments antirétroviraux - un inhibiteur de la capside du VIH.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CALIBRATE est une étude de phase II, portant sur la tolérance, avec des données préliminaires sur l'efficacité recueillies auprès d'un nombre limité de participants. L'âge moyen était de 29 ans ; 7% de femmes ; 52% de Noirs ; 15% avec une charge virale supérieure à 100 000 au départ.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 groupe témoin (groupe 4 sur le diagramme) a pris quotidiennement du </a:t>
            </a:r>
            <a:r>
              <a:rPr lang="fr-FR" sz="1200" b="0" i="0" kern="1200" noProof="0" err="1">
                <a:solidFill>
                  <a:schemeClr val="tx1"/>
                </a:solidFill>
                <a:effectLst/>
                <a:latin typeface="+mn-lt"/>
                <a:ea typeface="+mn-ea"/>
                <a:cs typeface="+mn-cs"/>
              </a:rPr>
              <a:t>bictegravir</a:t>
            </a:r>
            <a:r>
              <a:rPr lang="fr-FR" sz="1200" b="0" i="0" kern="1200" noProof="0">
                <a:solidFill>
                  <a:schemeClr val="tx1"/>
                </a:solidFill>
                <a:effectLst/>
                <a:latin typeface="+mn-lt"/>
                <a:ea typeface="+mn-ea"/>
                <a:cs typeface="+mn-cs"/>
              </a:rPr>
              <a:t> oral avec de l'emtricitabine (FTC) et du ténofovir </a:t>
            </a:r>
            <a:r>
              <a:rPr lang="fr-FR" sz="1200" b="0" i="0" kern="1200" noProof="0" err="1">
                <a:solidFill>
                  <a:schemeClr val="tx1"/>
                </a:solidFill>
                <a:effectLst/>
                <a:latin typeface="+mn-lt"/>
                <a:ea typeface="+mn-ea"/>
                <a:cs typeface="+mn-cs"/>
              </a:rPr>
              <a:t>alafenamide</a:t>
            </a:r>
            <a:r>
              <a:rPr lang="fr-FR" sz="1200" b="0" i="0" kern="1200" noProof="0">
                <a:solidFill>
                  <a:schemeClr val="tx1"/>
                </a:solidFill>
                <a:effectLst/>
                <a:latin typeface="+mn-lt"/>
                <a:ea typeface="+mn-ea"/>
                <a:cs typeface="+mn-cs"/>
              </a:rPr>
              <a:t> (TAF). Un deuxième groupe (groupe 3) a pris des comprimés de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associés à du FTC/TAF.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autres participants ont pris du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oral et du FTC/TAF pendant deux semaines, puis ont commencé à prendre du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en injection sous-cutanée (sous la peau). Après 28 semaines, s'ils avaient une charge virale inférieure à 50, ils passaient soit au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plus TAF (groupe 1), soit au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plus </a:t>
            </a:r>
            <a:r>
              <a:rPr lang="fr-FR" sz="1200" b="0" i="0" kern="1200" noProof="0" err="1">
                <a:solidFill>
                  <a:schemeClr val="tx1"/>
                </a:solidFill>
                <a:effectLst/>
                <a:latin typeface="+mn-lt"/>
                <a:ea typeface="+mn-ea"/>
                <a:cs typeface="+mn-cs"/>
              </a:rPr>
              <a:t>bictegravir</a:t>
            </a:r>
            <a:r>
              <a:rPr lang="fr-FR" sz="1200" b="0" i="0" kern="1200" noProof="0">
                <a:solidFill>
                  <a:schemeClr val="tx1"/>
                </a:solidFill>
                <a:effectLst/>
                <a:latin typeface="+mn-lt"/>
                <a:ea typeface="+mn-ea"/>
                <a:cs typeface="+mn-cs"/>
              </a:rPr>
              <a:t> (groupe 2).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https://theprogramme.ias2021.org/Abstract/Abstract/2211</a:t>
            </a:r>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19</a:t>
            </a:fld>
            <a:endParaRPr lang="en-US"/>
          </a:p>
        </p:txBody>
      </p:sp>
    </p:spTree>
    <p:extLst>
      <p:ext uri="{BB962C8B-B14F-4D97-AF65-F5344CB8AC3E}">
        <p14:creationId xmlns:p14="http://schemas.microsoft.com/office/powerpoint/2010/main" val="3300219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Le groupe témoin (groupe 4 sur le diagramme) a pris quotidiennement du </a:t>
            </a:r>
            <a:r>
              <a:rPr lang="fr-FR" noProof="0" err="1"/>
              <a:t>bictegravir</a:t>
            </a:r>
            <a:r>
              <a:rPr lang="fr-FR" noProof="0"/>
              <a:t> oral avec de l’emtricitabine (FTC) et du ténofovir </a:t>
            </a:r>
            <a:r>
              <a:rPr lang="fr-FR" noProof="0" err="1"/>
              <a:t>alafenamide</a:t>
            </a:r>
            <a:r>
              <a:rPr lang="fr-FR" noProof="0"/>
              <a:t> (TAF). </a:t>
            </a:r>
            <a:endParaRPr lang="fr-FR" noProof="0">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20</a:t>
            </a:fld>
            <a:endParaRPr lang="en-US"/>
          </a:p>
        </p:txBody>
      </p:sp>
    </p:spTree>
    <p:extLst>
      <p:ext uri="{BB962C8B-B14F-4D97-AF65-F5344CB8AC3E}">
        <p14:creationId xmlns:p14="http://schemas.microsoft.com/office/powerpoint/2010/main" val="102314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3</a:t>
            </a:fld>
            <a:endParaRPr lang="en-US"/>
          </a:p>
        </p:txBody>
      </p:sp>
    </p:spTree>
    <p:extLst>
      <p:ext uri="{BB962C8B-B14F-4D97-AF65-F5344CB8AC3E}">
        <p14:creationId xmlns:p14="http://schemas.microsoft.com/office/powerpoint/2010/main" val="95258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pourcentage de participants ayant signalé des réactions au site d'injection (gonflement, rougeur ou douleur) était d'environ 17 % pour chacune de ces réactions. Cependant, 11 % des participants ont présenté des nodules (petite bosse sous la peau au site d'injection) et/ou une induration (durcissement de la peau). Deux participants ont interrompu l'étude en raison de l'induration, les deux cas ont été classés comme légers (grade 1).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cette étude, le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injectable a été pris dans le cadre d'une association de médicaments comprenant un médicament par voie orale pris tous les jours. Pour qu'une combinaison de traitement entièrement injectable, deux fois par an, devienne réalité, il faudrait l'associer à un autre médicament injectable, ce qui devra être étudié. Les auteurs de l'étude ont déclaré que les résultats obtenus jusqu'à présent justifient de continuer les études sur le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en l'associant avec de l'</a:t>
            </a:r>
            <a:r>
              <a:rPr lang="fr-FR" sz="1200" b="0" i="0" kern="1200" noProof="0" err="1">
                <a:solidFill>
                  <a:schemeClr val="tx1"/>
                </a:solidFill>
                <a:effectLst/>
                <a:latin typeface="+mn-lt"/>
                <a:ea typeface="+mn-ea"/>
                <a:cs typeface="+mn-cs"/>
              </a:rPr>
              <a:t>islatravir</a:t>
            </a:r>
            <a:r>
              <a:rPr lang="fr-FR" sz="1200" b="0" i="0" kern="1200" noProof="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21</a:t>
            </a:fld>
            <a:endParaRPr lang="en-US"/>
          </a:p>
        </p:txBody>
      </p:sp>
    </p:spTree>
    <p:extLst>
      <p:ext uri="{BB962C8B-B14F-4D97-AF65-F5344CB8AC3E}">
        <p14:creationId xmlns:p14="http://schemas.microsoft.com/office/powerpoint/2010/main" val="188738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est la première molécule d'une nouvelle classe de médicaments antirétroviraux - un inhibiteur de la capside du VIH.  </a:t>
            </a:r>
          </a:p>
          <a:p>
            <a:pPr rtl="0" fontAlgn="base"/>
            <a:endParaRPr lang="fr-FR" sz="1200" b="0" i="0" kern="1200">
              <a:solidFill>
                <a:schemeClr val="tx1"/>
              </a:solidFill>
              <a:effectLst/>
              <a:latin typeface="+mn-lt"/>
              <a:ea typeface="+mn-ea"/>
              <a:cs typeface="+mn-cs"/>
            </a:endParaRPr>
          </a:p>
          <a:p>
            <a:pPr fontAlgn="base"/>
            <a:r>
              <a:rPr lang="fr-FR"/>
              <a:t>L'étude Capella a été menée auprès de personnes ayant déjà pris de nombreux traitements. Leur traitement anti-VIH actuel échouait et ils présentaient un VIH </a:t>
            </a:r>
            <a:r>
              <a:rPr lang="fr-FR" err="1"/>
              <a:t>multirésistant</a:t>
            </a:r>
            <a:endParaRPr lang="fr-FR" sz="1200" b="0" i="0" kern="1200">
              <a:solidFill>
                <a:schemeClr val="tx1"/>
              </a:solidFill>
              <a:effectLst/>
              <a:latin typeface="+mn-lt"/>
              <a:ea typeface="+mn-ea"/>
              <a:cs typeface="+mn-cs"/>
            </a:endParaRP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L'âge moyen était de 52 ans et 25% étaient des femmes. Les participants avaient en moyenne le VIH depuis 24 ans. Au moment du dépistage, la moitié d'entre eux avaient une charge virale supérieure à 32 000, et l'autre moitié un taux de CD4 inférieur à 150 (le plus faible : 3).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Les 72 participants ont été répartis entre un groupe ouvert (non randomisé) et un groupe en double aveugle (randomisé).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Le groupe ouvert (36) a reçu du </a:t>
            </a:r>
            <a:r>
              <a:rPr lang="fr-FR" sz="1200" b="0" i="0" kern="1200" err="1">
                <a:solidFill>
                  <a:schemeClr val="tx1"/>
                </a:solidFill>
                <a:effectLst/>
                <a:latin typeface="+mn-lt"/>
                <a:ea typeface="+mn-ea"/>
                <a:cs typeface="+mn-cs"/>
              </a:rPr>
              <a:t>lénacapavir</a:t>
            </a:r>
            <a:r>
              <a:rPr lang="fr-FR" sz="1200" b="0" i="0" kern="1200">
                <a:solidFill>
                  <a:schemeClr val="tx1"/>
                </a:solidFill>
                <a:effectLst/>
                <a:latin typeface="+mn-lt"/>
                <a:ea typeface="+mn-ea"/>
                <a:cs typeface="+mn-cs"/>
              </a:rPr>
              <a:t> plus un traitement de base optimisé (TBO), c'est-à-dire la meilleure combinaison d'autres médicaments en vertu du profil de résistance du VIH de cette personne.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24 personnes ont pris du </a:t>
            </a:r>
            <a:r>
              <a:rPr lang="fr-FR" sz="1200" b="0" i="0" kern="1200" err="1">
                <a:solidFill>
                  <a:schemeClr val="tx1"/>
                </a:solidFill>
                <a:effectLst/>
                <a:latin typeface="+mn-lt"/>
                <a:ea typeface="+mn-ea"/>
                <a:cs typeface="+mn-cs"/>
              </a:rPr>
              <a:t>lénacapavir</a:t>
            </a:r>
            <a:r>
              <a:rPr lang="fr-FR" sz="1200" b="0" i="0" kern="1200">
                <a:solidFill>
                  <a:schemeClr val="tx1"/>
                </a:solidFill>
                <a:effectLst/>
                <a:latin typeface="+mn-lt"/>
                <a:ea typeface="+mn-ea"/>
                <a:cs typeface="+mn-cs"/>
              </a:rPr>
              <a:t> par voie orale pendant deux semaines, puis des injections de </a:t>
            </a:r>
            <a:r>
              <a:rPr lang="fr-FR" sz="1200" b="0" i="0" kern="1200" err="1">
                <a:solidFill>
                  <a:schemeClr val="tx1"/>
                </a:solidFill>
                <a:effectLst/>
                <a:latin typeface="+mn-lt"/>
                <a:ea typeface="+mn-ea"/>
                <a:cs typeface="+mn-cs"/>
              </a:rPr>
              <a:t>lénacapavir</a:t>
            </a:r>
            <a:r>
              <a:rPr lang="fr-FR" sz="1200" b="0" i="0" kern="1200">
                <a:solidFill>
                  <a:schemeClr val="tx1"/>
                </a:solidFill>
                <a:effectLst/>
                <a:latin typeface="+mn-lt"/>
                <a:ea typeface="+mn-ea"/>
                <a:cs typeface="+mn-cs"/>
              </a:rPr>
              <a:t> plus TBO.</a:t>
            </a:r>
          </a:p>
          <a:p>
            <a:pPr rtl="0" fontAlgn="base"/>
            <a:r>
              <a:rPr lang="fr-FR" sz="1200" b="0" i="0" kern="1200">
                <a:solidFill>
                  <a:schemeClr val="tx1"/>
                </a:solidFill>
                <a:effectLst/>
                <a:latin typeface="+mn-lt"/>
                <a:ea typeface="+mn-ea"/>
                <a:cs typeface="+mn-cs"/>
              </a:rPr>
              <a:t> </a:t>
            </a:r>
          </a:p>
          <a:p>
            <a:pPr rtl="0" fontAlgn="base"/>
            <a:r>
              <a:rPr lang="fr-FR" sz="1200" b="0" i="0" kern="1200">
                <a:solidFill>
                  <a:schemeClr val="tx1"/>
                </a:solidFill>
                <a:effectLst/>
                <a:latin typeface="+mn-lt"/>
                <a:ea typeface="+mn-ea"/>
                <a:cs typeface="+mn-cs"/>
              </a:rPr>
              <a:t>12 personnes ont pris un placebo pendant deux semaines, suivi par du </a:t>
            </a:r>
            <a:r>
              <a:rPr lang="fr-FR" sz="1200" b="0" i="0" kern="1200" err="1">
                <a:solidFill>
                  <a:schemeClr val="tx1"/>
                </a:solidFill>
                <a:effectLst/>
                <a:latin typeface="+mn-lt"/>
                <a:ea typeface="+mn-ea"/>
                <a:cs typeface="+mn-cs"/>
              </a:rPr>
              <a:t>lenacapavir</a:t>
            </a:r>
            <a:r>
              <a:rPr lang="fr-FR" sz="1200" b="0" i="0" kern="1200">
                <a:solidFill>
                  <a:schemeClr val="tx1"/>
                </a:solidFill>
                <a:effectLst/>
                <a:latin typeface="+mn-lt"/>
                <a:ea typeface="+mn-ea"/>
                <a:cs typeface="+mn-cs"/>
              </a:rPr>
              <a:t> par voie orale, puis des injections de </a:t>
            </a:r>
            <a:r>
              <a:rPr lang="fr-FR" sz="1200" b="0" i="0" kern="1200" err="1">
                <a:solidFill>
                  <a:schemeClr val="tx1"/>
                </a:solidFill>
                <a:effectLst/>
                <a:latin typeface="+mn-lt"/>
                <a:ea typeface="+mn-ea"/>
                <a:cs typeface="+mn-cs"/>
              </a:rPr>
              <a:t>lénacapavir</a:t>
            </a:r>
            <a:r>
              <a:rPr lang="fr-FR" sz="1200" b="0" i="0" kern="1200">
                <a:solidFill>
                  <a:schemeClr val="tx1"/>
                </a:solidFill>
                <a:effectLst/>
                <a:latin typeface="+mn-lt"/>
                <a:ea typeface="+mn-ea"/>
                <a:cs typeface="+mn-cs"/>
              </a:rPr>
              <a:t> plus TBO.</a:t>
            </a:r>
          </a:p>
          <a:p>
            <a:pPr rtl="0" fontAlgn="base"/>
            <a:r>
              <a:rPr lang="fr-FR" sz="1200" b="0" i="0" kern="1200">
                <a:solidFill>
                  <a:schemeClr val="tx1"/>
                </a:solidFill>
                <a:effectLst/>
                <a:latin typeface="+mn-lt"/>
                <a:ea typeface="+mn-ea"/>
                <a:cs typeface="+mn-cs"/>
              </a:rPr>
              <a:t> </a:t>
            </a:r>
          </a:p>
          <a:p>
            <a:pPr rtl="0" fontAlgn="base"/>
            <a:r>
              <a:rPr lang="fr-FR" sz="1200" b="0" i="0" kern="1200">
                <a:solidFill>
                  <a:schemeClr val="tx1"/>
                </a:solidFill>
                <a:effectLst/>
                <a:latin typeface="+mn-lt"/>
                <a:ea typeface="+mn-ea"/>
                <a:cs typeface="+mn-cs"/>
              </a:rPr>
              <a:t>Résumé</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https://theprogramme.ias2021.org/Abstract/Abstract/2605</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22</a:t>
            </a:fld>
            <a:endParaRPr lang="en-US"/>
          </a:p>
        </p:txBody>
      </p:sp>
    </p:spTree>
    <p:extLst>
      <p:ext uri="{BB962C8B-B14F-4D97-AF65-F5344CB8AC3E}">
        <p14:creationId xmlns:p14="http://schemas.microsoft.com/office/powerpoint/2010/main" val="368778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résultats d'efficacité du groupe ouvert n'ont pas été présentés car certaines personnes n'avaient pas encore atteint le stade des 26 semaines.</a:t>
            </a:r>
          </a:p>
          <a:p>
            <a:pPr rtl="0" fontAlgn="base"/>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Pour plus de la moitié des 36 participants du groupe randomisé, les chercheurs n'ont pas été en mesure de mettre</a:t>
            </a:r>
            <a:r>
              <a:rPr lang="fr-FR" sz="1200" b="0" i="0" kern="1200" baseline="0" noProof="0">
                <a:solidFill>
                  <a:schemeClr val="tx1"/>
                </a:solidFill>
                <a:effectLst/>
                <a:latin typeface="+mn-lt"/>
                <a:ea typeface="+mn-ea"/>
                <a:cs typeface="+mn-cs"/>
              </a:rPr>
              <a:t> en place </a:t>
            </a:r>
            <a:r>
              <a:rPr lang="fr-FR" sz="1200" b="0" i="0" kern="1200" noProof="0">
                <a:solidFill>
                  <a:schemeClr val="tx1"/>
                </a:solidFill>
                <a:effectLst/>
                <a:latin typeface="+mn-lt"/>
                <a:ea typeface="+mn-ea"/>
                <a:cs typeface="+mn-cs"/>
              </a:rPr>
              <a:t>un traitement</a:t>
            </a:r>
            <a:r>
              <a:rPr lang="fr-FR" sz="1200" b="0" i="0" kern="1200" baseline="0" noProof="0">
                <a:solidFill>
                  <a:schemeClr val="tx1"/>
                </a:solidFill>
                <a:effectLst/>
                <a:latin typeface="+mn-lt"/>
                <a:ea typeface="+mn-ea"/>
                <a:cs typeface="+mn-cs"/>
              </a:rPr>
              <a:t> de base optimisé (TBO) </a:t>
            </a:r>
            <a:r>
              <a:rPr lang="fr-FR" sz="1200" b="0" i="0" kern="1200" noProof="0">
                <a:solidFill>
                  <a:schemeClr val="tx1"/>
                </a:solidFill>
                <a:effectLst/>
                <a:latin typeface="+mn-lt"/>
                <a:ea typeface="+mn-ea"/>
                <a:cs typeface="+mn-cs"/>
              </a:rPr>
              <a:t>contenant plus d'un médicament actif. Six personnes n'avaient pas de médicament actif dans leur TBO, mais quatre d'entre elles ont néanmoins atteint une charge virale indétectable (c'est-à-dire une efficacité de 67 % chez les participants sous ce ce qui était essentiellement une monothérapie au </a:t>
            </a:r>
            <a:r>
              <a:rPr lang="fr-FR" sz="1200" b="0" i="0" kern="1200" noProof="0" err="1">
                <a:solidFill>
                  <a:schemeClr val="tx1"/>
                </a:solidFill>
                <a:effectLst/>
                <a:latin typeface="+mn-lt"/>
                <a:ea typeface="+mn-ea"/>
                <a:cs typeface="+mn-cs"/>
              </a:rPr>
              <a:t>lénacapavir</a:t>
            </a:r>
            <a:r>
              <a:rPr lang="fr-FR" sz="1200" b="0" i="0" kern="1200" noProof="0">
                <a:solidFill>
                  <a:schemeClr val="tx1"/>
                </a:solidFill>
                <a:effectLst/>
                <a:latin typeface="+mn-lt"/>
                <a:ea typeface="+mn-ea"/>
                <a:cs typeface="+mn-cs"/>
              </a:rPr>
              <a: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 plupart des réactions au site d'injection, telles que rougeur, gonflement et douleur, ont disparu dans les deux semaines. Cependant, 18 % des participants ont présenté des nodules ou de petites bosses sous la peau au site d'injection et 11 % ont présenté une induration ou un durcissement des tissus à cet endroit. </a:t>
            </a:r>
          </a:p>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23</a:t>
            </a:fld>
            <a:endParaRPr lang="en-US"/>
          </a:p>
        </p:txBody>
      </p:sp>
    </p:spTree>
    <p:extLst>
      <p:ext uri="{BB962C8B-B14F-4D97-AF65-F5344CB8AC3E}">
        <p14:creationId xmlns:p14="http://schemas.microsoft.com/office/powerpoint/2010/main" val="1540742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24</a:t>
            </a:fld>
            <a:endParaRPr lang="en-US"/>
          </a:p>
        </p:txBody>
      </p:sp>
    </p:spTree>
    <p:extLst>
      <p:ext uri="{BB962C8B-B14F-4D97-AF65-F5344CB8AC3E}">
        <p14:creationId xmlns:p14="http://schemas.microsoft.com/office/powerpoint/2010/main" val="3975344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données soumises à la plateforme ne contenaient pas d'informations sur le taux</a:t>
            </a:r>
            <a:r>
              <a:rPr lang="fr-FR" sz="1200" b="0" i="0" kern="1200" baseline="0" noProof="0">
                <a:solidFill>
                  <a:schemeClr val="tx1"/>
                </a:solidFill>
                <a:effectLst/>
                <a:latin typeface="+mn-lt"/>
                <a:ea typeface="+mn-ea"/>
                <a:cs typeface="+mn-cs"/>
              </a:rPr>
              <a:t> </a:t>
            </a:r>
            <a:r>
              <a:rPr lang="fr-FR" sz="1200" b="0" i="0" kern="1200" noProof="0">
                <a:solidFill>
                  <a:schemeClr val="tx1"/>
                </a:solidFill>
                <a:effectLst/>
                <a:latin typeface="+mn-lt"/>
                <a:ea typeface="+mn-ea"/>
                <a:cs typeface="+mn-cs"/>
              </a:rPr>
              <a:t>de CD4 et la charge virale.</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https://theprogramme.ias2021.org/Abstract/Abstract/2498</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25</a:t>
            </a:fld>
            <a:endParaRPr lang="en-US"/>
          </a:p>
        </p:txBody>
      </p:sp>
    </p:spTree>
    <p:extLst>
      <p:ext uri="{BB962C8B-B14F-4D97-AF65-F5344CB8AC3E}">
        <p14:creationId xmlns:p14="http://schemas.microsoft.com/office/powerpoint/2010/main" val="2012468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cs typeface="Calibri"/>
              </a:rPr>
              <a:t>Lors d'une conférence de presse de l'IAS, le Dr Silvia </a:t>
            </a:r>
            <a:r>
              <a:rPr lang="fr-FR" noProof="0" err="1">
                <a:cs typeface="Calibri"/>
              </a:rPr>
              <a:t>Bertagnolio</a:t>
            </a:r>
            <a:r>
              <a:rPr lang="fr-FR" noProof="0">
                <a:cs typeface="Calibri"/>
              </a:rPr>
              <a:t> a déclaré que ces résultats avaient conduit l'OMS à recommander la vaccination en priorité pour les personnes vivant avec le VIH..   </a:t>
            </a:r>
          </a:p>
          <a:p>
            <a:endParaRPr lang="fr-FR" noProof="0">
              <a:cs typeface="Calibri"/>
            </a:endParaRPr>
          </a:p>
          <a:p>
            <a:r>
              <a:rPr lang="fr-FR" noProof="0">
                <a:cs typeface="Calibri"/>
              </a:rPr>
              <a:t>Analysé par région, le VIH reste un facteur indépendant de risque de décès après une admission à l'hôpital dans la région africaine telle que définie l'OMS, mais pas en Europe ni aux Amériques.</a:t>
            </a:r>
          </a:p>
        </p:txBody>
      </p:sp>
      <p:sp>
        <p:nvSpPr>
          <p:cNvPr id="4" name="Slide Number Placeholder 3"/>
          <p:cNvSpPr>
            <a:spLocks noGrp="1"/>
          </p:cNvSpPr>
          <p:nvPr>
            <p:ph type="sldNum" sz="quarter" idx="5"/>
          </p:nvPr>
        </p:nvSpPr>
        <p:spPr/>
        <p:txBody>
          <a:bodyPr/>
          <a:lstStyle/>
          <a:p>
            <a:fld id="{883B6FC5-D874-D446-9A97-E9772F8FBC00}" type="slidenum">
              <a:rPr lang="en-US" smtClean="0"/>
              <a:pPr/>
              <a:t>26</a:t>
            </a:fld>
            <a:endParaRPr lang="en-US"/>
          </a:p>
        </p:txBody>
      </p:sp>
    </p:spTree>
    <p:extLst>
      <p:ext uri="{BB962C8B-B14F-4D97-AF65-F5344CB8AC3E}">
        <p14:creationId xmlns:p14="http://schemas.microsoft.com/office/powerpoint/2010/main" val="2163489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Plusieurs grandes études ont montré que les personnes séropositives présentaient un risque accru de COVID-19 grave.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Cette étude a examiné l'impact de facteurs tels que la charge virale, la suppression immunitaire ou l’état de santé sous-jacent.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 cohorte de personnes suivies pour le VIH en Catalogne, en Espagne, est principalement composée d'hommes (81%), d'âge moyen (âge médian 47 ans), indétectables (81%) et vivant avec au moins une condition sous-jacente. Le taux médian de CD4 est de 692.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https://theprogramme.ias2021.org/Abstract/Abstract/1099</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27</a:t>
            </a:fld>
            <a:endParaRPr lang="en-US"/>
          </a:p>
        </p:txBody>
      </p:sp>
    </p:spTree>
    <p:extLst>
      <p:ext uri="{BB962C8B-B14F-4D97-AF65-F5344CB8AC3E}">
        <p14:creationId xmlns:p14="http://schemas.microsoft.com/office/powerpoint/2010/main" val="1573501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noProof="0">
                <a:cs typeface="Calibri"/>
              </a:rPr>
              <a:t>Toutes les associations sont rapportées à partir de modèles </a:t>
            </a:r>
            <a:r>
              <a:rPr lang="fr-FR" noProof="0" err="1">
                <a:cs typeface="Calibri"/>
              </a:rPr>
              <a:t>multivariés</a:t>
            </a:r>
            <a:r>
              <a:rPr lang="fr-FR" noProof="0">
                <a:cs typeface="Calibri"/>
              </a:rPr>
              <a:t> de régression de Cox.</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Les personnes séropositives âgées de 75 ans ou plus étaient trois fois et demie plus susceptibles d'avoir un</a:t>
            </a:r>
            <a:r>
              <a:rPr lang="fr-FR" sz="1200" b="0" i="0" kern="1200" baseline="0" noProof="0">
                <a:solidFill>
                  <a:schemeClr val="tx1"/>
                </a:solidFill>
                <a:effectLst/>
                <a:latin typeface="+mn-lt"/>
                <a:ea typeface="+mn-ea"/>
                <a:cs typeface="+mn-cs"/>
              </a:rPr>
              <a:t> </a:t>
            </a:r>
            <a:r>
              <a:rPr lang="fr-FR" sz="1200" b="0" i="0" kern="1200" noProof="0">
                <a:solidFill>
                  <a:schemeClr val="tx1"/>
                </a:solidFill>
                <a:effectLst/>
                <a:latin typeface="+mn-lt"/>
                <a:ea typeface="+mn-ea"/>
                <a:cs typeface="+mn-cs"/>
              </a:rPr>
              <a:t>COVID-19 grave (hospitalisation ou décès) que les personnes plus jeunes. </a:t>
            </a:r>
            <a:endParaRPr lang="fr-FR" noProof="0">
              <a:ea typeface="+mn-ea"/>
              <a:cs typeface="+mn-cs"/>
            </a:endParaRPr>
          </a:p>
          <a:p>
            <a:pPr rtl="0" fontAlgn="base"/>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Chaque </a:t>
            </a:r>
            <a:r>
              <a:rPr lang="fr-FR" sz="1200" b="0" i="0" kern="1200" noProof="0" err="1">
                <a:solidFill>
                  <a:schemeClr val="tx1"/>
                </a:solidFill>
                <a:effectLst/>
                <a:latin typeface="+mn-lt"/>
                <a:ea typeface="+mn-ea"/>
                <a:cs typeface="+mn-cs"/>
              </a:rPr>
              <a:t>comorbidité</a:t>
            </a:r>
            <a:r>
              <a:rPr lang="fr-FR" sz="1200" b="0" i="0" kern="1200" noProof="0">
                <a:solidFill>
                  <a:schemeClr val="tx1"/>
                </a:solidFill>
                <a:effectLst/>
                <a:latin typeface="+mn-lt"/>
                <a:ea typeface="+mn-ea"/>
                <a:cs typeface="+mn-cs"/>
              </a:rPr>
              <a:t> supplémentaire était associée à une augmentation substantielle du risque de COVID-19 grave.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ces facteurs de risque devraient être utilisés pour vacciner en priorité les personnes séropositives contre le COVID-19, en classant les personnes dont la charge virale n'est pas indétectable et dont le taux de CD4 est faible, ainsi que celles qui présentent un nombre élevé de comorbidités, comme ayant particulièrement besoin d'être vaccinées. </a:t>
            </a:r>
          </a:p>
        </p:txBody>
      </p:sp>
      <p:sp>
        <p:nvSpPr>
          <p:cNvPr id="4" name="Slide Number Placeholder 3"/>
          <p:cNvSpPr>
            <a:spLocks noGrp="1"/>
          </p:cNvSpPr>
          <p:nvPr>
            <p:ph type="sldNum" sz="quarter" idx="5"/>
          </p:nvPr>
        </p:nvSpPr>
        <p:spPr/>
        <p:txBody>
          <a:bodyPr/>
          <a:lstStyle/>
          <a:p>
            <a:fld id="{883B6FC5-D874-D446-9A97-E9772F8FBC00}" type="slidenum">
              <a:rPr lang="en-US" smtClean="0"/>
              <a:pPr/>
              <a:t>28</a:t>
            </a:fld>
            <a:endParaRPr lang="en-US"/>
          </a:p>
        </p:txBody>
      </p:sp>
    </p:spTree>
    <p:extLst>
      <p:ext uri="{BB962C8B-B14F-4D97-AF65-F5344CB8AC3E}">
        <p14:creationId xmlns:p14="http://schemas.microsoft.com/office/powerpoint/2010/main" val="3535797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premières modélisations de l'impact de l'épidémie COVID-19 projetaient que les personnes séropositives auraient du mal à accéder au traitement en raison des confinements nationaux, des restrictions de voyage et des systèmes de santé débordés.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Des chercheurs des Centres américains de contrôle et de prévention des maladies (CDC) ont évalué les données relatives aux interruptions de traitement au Botswana, en </a:t>
            </a:r>
            <a:r>
              <a:rPr lang="fr-FR" sz="1200" b="0" i="0" kern="1200" noProof="0" err="1">
                <a:solidFill>
                  <a:schemeClr val="tx1"/>
                </a:solidFill>
                <a:effectLst/>
                <a:latin typeface="+mn-lt"/>
                <a:ea typeface="+mn-ea"/>
                <a:cs typeface="+mn-cs"/>
              </a:rPr>
              <a:t>Eswatini</a:t>
            </a:r>
            <a:r>
              <a:rPr lang="fr-FR" sz="1200" b="0" i="0" kern="1200" noProof="0">
                <a:solidFill>
                  <a:schemeClr val="tx1"/>
                </a:solidFill>
                <a:effectLst/>
                <a:latin typeface="+mn-lt"/>
                <a:ea typeface="+mn-ea"/>
                <a:cs typeface="+mn-cs"/>
              </a:rPr>
              <a:t>, en Namibie, au Rwanda, en Ouganda, en Zambie et au Zimbabwe. Les programmes de traitement du VIH dans ces pays sont soutenus par le plan d'urgence du président américain pour la lutte contre le sida (PEPFAR).</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https://theprogramme.ias2021.org/Abstract/Abstract/2641</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29</a:t>
            </a:fld>
            <a:endParaRPr lang="en-US"/>
          </a:p>
        </p:txBody>
      </p:sp>
    </p:spTree>
    <p:extLst>
      <p:ext uri="{BB962C8B-B14F-4D97-AF65-F5344CB8AC3E}">
        <p14:creationId xmlns:p14="http://schemas.microsoft.com/office/powerpoint/2010/main" val="395210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Les chercheurs ont comparé le nombre de patients ayant vécu une interruption de traitement au cours des mois où les mesures COVID-19 étaient les plus restrictives (</a:t>
            </a:r>
            <a:r>
              <a:rPr lang="fr-FR" sz="1200" b="0" i="0" kern="1200" noProof="0" err="1">
                <a:solidFill>
                  <a:schemeClr val="tx1"/>
                </a:solidFill>
                <a:effectLst/>
                <a:latin typeface="+mn-lt"/>
                <a:ea typeface="+mn-ea"/>
                <a:cs typeface="+mn-cs"/>
              </a:rPr>
              <a:t>avril-juin</a:t>
            </a:r>
            <a:r>
              <a:rPr lang="fr-FR" sz="1200" b="0" i="0" kern="1200" noProof="0">
                <a:solidFill>
                  <a:schemeClr val="tx1"/>
                </a:solidFill>
                <a:effectLst/>
                <a:latin typeface="+mn-lt"/>
                <a:ea typeface="+mn-ea"/>
                <a:cs typeface="+mn-cs"/>
              </a:rPr>
              <a:t> 2020) avec les périodes de trois mois précédant le confinement (</a:t>
            </a:r>
            <a:r>
              <a:rPr lang="fr-FR" sz="1200" b="0" i="0" kern="1200" noProof="0" err="1">
                <a:solidFill>
                  <a:schemeClr val="tx1"/>
                </a:solidFill>
                <a:effectLst/>
                <a:latin typeface="+mn-lt"/>
                <a:ea typeface="+mn-ea"/>
                <a:cs typeface="+mn-cs"/>
              </a:rPr>
              <a:t>janvier-mars</a:t>
            </a:r>
            <a:r>
              <a:rPr lang="fr-FR" sz="1200" b="0" i="0" kern="1200" noProof="0">
                <a:solidFill>
                  <a:schemeClr val="tx1"/>
                </a:solidFill>
                <a:effectLst/>
                <a:latin typeface="+mn-lt"/>
                <a:ea typeface="+mn-ea"/>
                <a:cs typeface="+mn-cs"/>
              </a:rPr>
              <a:t> 2020) et après le confinement (</a:t>
            </a:r>
            <a:r>
              <a:rPr lang="fr-FR" sz="1200" b="0" i="0" kern="1200" noProof="0" err="1">
                <a:solidFill>
                  <a:schemeClr val="tx1"/>
                </a:solidFill>
                <a:effectLst/>
                <a:latin typeface="+mn-lt"/>
                <a:ea typeface="+mn-ea"/>
                <a:cs typeface="+mn-cs"/>
              </a:rPr>
              <a:t>juillet-septembre</a:t>
            </a:r>
            <a:r>
              <a:rPr lang="fr-FR" sz="1200" b="0" i="0" kern="1200" noProof="0">
                <a:solidFill>
                  <a:schemeClr val="tx1"/>
                </a:solidFill>
                <a:effectLst/>
                <a:latin typeface="+mn-lt"/>
                <a:ea typeface="+mn-ea"/>
                <a:cs typeface="+mn-cs"/>
              </a:rPr>
              <a:t> 2020).</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Les résultats varient d'un pays à l'autre, mais le taux d'interruption de traitement après le confinement était soit plus faible que pendant, soit restait plus faible qu'avant le confinement</a:t>
            </a:r>
            <a:r>
              <a:rPr lang="fr-FR" sz="1200" b="0" i="0" kern="1200" baseline="0" noProof="0">
                <a:solidFill>
                  <a:schemeClr val="tx1"/>
                </a:solidFill>
                <a:effectLst/>
                <a:latin typeface="+mn-lt"/>
                <a:ea typeface="+mn-ea"/>
                <a:cs typeface="+mn-cs"/>
              </a:rPr>
              <a:t> </a:t>
            </a:r>
            <a:r>
              <a:rPr lang="fr-FR" sz="1200" b="0" i="0" kern="1200" noProof="0">
                <a:solidFill>
                  <a:schemeClr val="tx1"/>
                </a:solidFill>
                <a:effectLst/>
                <a:latin typeface="+mn-lt"/>
                <a:ea typeface="+mn-ea"/>
                <a:cs typeface="+mn-cs"/>
              </a:rPr>
              <a:t>dans tous les pays évalués, à l'exception du Botswana.</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Les services de traitement du VIH ont eu recours à des stratégies telles que le renouvellement des traitements dans des établissements alternatifs et au sein de la communauté, la prescription de médicaments pour des périodes plus longues, par exemple six mois au lieu de trois, et la mise en œuvre de mesures de distanciation sociale et d'atténuation dans les cliniques.</a:t>
            </a:r>
          </a:p>
        </p:txBody>
      </p:sp>
      <p:sp>
        <p:nvSpPr>
          <p:cNvPr id="4" name="Slide Number Placeholder 3"/>
          <p:cNvSpPr>
            <a:spLocks noGrp="1"/>
          </p:cNvSpPr>
          <p:nvPr>
            <p:ph type="sldNum" sz="quarter" idx="5"/>
          </p:nvPr>
        </p:nvSpPr>
        <p:spPr/>
        <p:txBody>
          <a:bodyPr/>
          <a:lstStyle/>
          <a:p>
            <a:fld id="{883B6FC5-D874-D446-9A97-E9772F8FBC00}" type="slidenum">
              <a:rPr lang="en-US" smtClean="0"/>
              <a:pPr/>
              <a:t>30</a:t>
            </a:fld>
            <a:endParaRPr lang="en-US"/>
          </a:p>
        </p:txBody>
      </p:sp>
    </p:spTree>
    <p:extLst>
      <p:ext uri="{BB962C8B-B14F-4D97-AF65-F5344CB8AC3E}">
        <p14:creationId xmlns:p14="http://schemas.microsoft.com/office/powerpoint/2010/main" val="308676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Le déploiement de la </a:t>
            </a:r>
            <a:r>
              <a:rPr lang="fr-FR" noProof="0" err="1"/>
              <a:t>PrEP</a:t>
            </a:r>
            <a:r>
              <a:rPr lang="fr-FR" noProof="0"/>
              <a:t> par voie orale (un médicament à prendre régulièrement pour prévenir l'infection par le VIH) a le potentiel de réduire l'incidence du VIH en Afrique subsaharienne, mais la pharmacorésistance du VIH dans les cas d'infections sous </a:t>
            </a:r>
            <a:r>
              <a:rPr lang="fr-FR" noProof="0" err="1"/>
              <a:t>PrEP</a:t>
            </a:r>
            <a:r>
              <a:rPr lang="fr-FR" noProof="0"/>
              <a:t> pourrait saper les efforts.  </a:t>
            </a:r>
          </a:p>
          <a:p>
            <a:endParaRPr lang="fr-FR" noProof="0"/>
          </a:p>
          <a:p>
            <a:r>
              <a:rPr lang="fr-FR" noProof="0"/>
              <a:t>Le projet GEMS (Global Evaluation of Microbicide </a:t>
            </a:r>
            <a:r>
              <a:rPr lang="fr-FR" noProof="0" err="1"/>
              <a:t>Sensitivity</a:t>
            </a:r>
            <a:r>
              <a:rPr lang="fr-FR" noProof="0"/>
              <a:t>) est le premier à étudier le taux des médicaments et la pharmacorésistance chez les personnes qui contractent le VIH malgré la </a:t>
            </a:r>
            <a:r>
              <a:rPr lang="fr-FR" noProof="0" err="1"/>
              <a:t>PrEP</a:t>
            </a:r>
            <a:r>
              <a:rPr lang="fr-FR" noProof="0"/>
              <a:t> dans le cadre réel des programmes de </a:t>
            </a:r>
            <a:r>
              <a:rPr lang="fr-FR" noProof="0" err="1"/>
              <a:t>PrEP</a:t>
            </a:r>
            <a:r>
              <a:rPr lang="fr-FR" noProof="0"/>
              <a:t> dans quatre pays africains. </a:t>
            </a:r>
          </a:p>
          <a:p>
            <a:endParaRPr lang="fr-FR" noProof="0"/>
          </a:p>
          <a:p>
            <a:r>
              <a:rPr lang="fr-FR" noProof="0"/>
              <a:t>Les trois quarts des participants chez qui</a:t>
            </a:r>
            <a:r>
              <a:rPr lang="fr-FR" baseline="0" noProof="0"/>
              <a:t> le taux des </a:t>
            </a:r>
            <a:r>
              <a:rPr lang="fr-FR" noProof="0"/>
              <a:t>médicaments a été mesuré étaient des femmes, et la moitié des participants</a:t>
            </a:r>
            <a:r>
              <a:rPr lang="fr-FR" baseline="0" noProof="0"/>
              <a:t> étaient</a:t>
            </a:r>
            <a:r>
              <a:rPr lang="fr-FR" noProof="0"/>
              <a:t> âgés de 16 à 24 ans. Le groupe comprenait des partenaires de personnes vivant avec le VIH (23 %), des travailleuses du sexe (10 %), des hommes ayant des rapports sexuels avec des hommes (7 %) et des femmes ou des hommes transgenres (6 %). </a:t>
            </a:r>
            <a:endParaRPr lang="fr-FR" noProof="0">
              <a:cs typeface="Calibri" panose="020F0502020204030204"/>
            </a:endParaRPr>
          </a:p>
          <a:p>
            <a:pPr fontAlgn="base"/>
            <a:endParaRPr lang="en-GB"/>
          </a:p>
          <a:p>
            <a:pPr rtl="0" fontAlgn="base"/>
            <a:r>
              <a:rPr lang="en-GB" sz="1200" b="0" i="0" u="none" kern="1200">
                <a:solidFill>
                  <a:schemeClr val="tx1"/>
                </a:solidFill>
                <a:effectLst/>
                <a:latin typeface="+mn-lt"/>
                <a:ea typeface="+mn-ea"/>
                <a:cs typeface="+mn-cs"/>
              </a:rPr>
              <a:t>Résumé: </a:t>
            </a:r>
            <a:r>
              <a:rPr lang="en-GB" sz="12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https://theprogramme.ias2021.org/Abstract/Abstract/2585</a:t>
            </a:r>
            <a:r>
              <a:rPr lang="en-GB" sz="1200" b="0" i="0" u="none" kern="1200">
                <a:solidFill>
                  <a:schemeClr val="tx1"/>
                </a:solidFill>
                <a:effectLst/>
                <a:latin typeface="+mn-lt"/>
                <a:ea typeface="+mn-ea"/>
                <a:cs typeface="+mn-cs"/>
              </a:rPr>
              <a:t> </a:t>
            </a:r>
          </a:p>
          <a:p>
            <a:endParaRPr lang="en-US" u="none">
              <a:solidFill>
                <a:schemeClr val="tx1"/>
              </a:solidFill>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4</a:t>
            </a:fld>
            <a:endParaRPr lang="en-US"/>
          </a:p>
        </p:txBody>
      </p:sp>
    </p:spTree>
    <p:extLst>
      <p:ext uri="{BB962C8B-B14F-4D97-AF65-F5344CB8AC3E}">
        <p14:creationId xmlns:p14="http://schemas.microsoft.com/office/powerpoint/2010/main" val="332048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plan d'urgence du président américain pour la lutte contre le sida (PEPFAR) aide les pays à ressources limitées à administrer des programmes de traitement et de soins du VIH.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 dispensation des médicaments a été séparée des soins cliniques grâce à la dispensation</a:t>
            </a:r>
            <a:r>
              <a:rPr lang="fr-FR" sz="1200" b="0" i="0" kern="1200" baseline="0" noProof="0">
                <a:solidFill>
                  <a:schemeClr val="tx1"/>
                </a:solidFill>
                <a:effectLst/>
                <a:latin typeface="+mn-lt"/>
                <a:ea typeface="+mn-ea"/>
                <a:cs typeface="+mn-cs"/>
              </a:rPr>
              <a:t> </a:t>
            </a:r>
            <a:r>
              <a:rPr lang="fr-FR" sz="1200" b="0" i="0" kern="1200" noProof="0">
                <a:solidFill>
                  <a:schemeClr val="tx1"/>
                </a:solidFill>
                <a:effectLst/>
                <a:latin typeface="+mn-lt"/>
                <a:ea typeface="+mn-ea"/>
                <a:cs typeface="+mn-cs"/>
              </a:rPr>
              <a:t>pour</a:t>
            </a:r>
            <a:r>
              <a:rPr lang="fr-FR" sz="1200" b="0" i="0" kern="1200" baseline="0" noProof="0">
                <a:solidFill>
                  <a:schemeClr val="tx1"/>
                </a:solidFill>
                <a:effectLst/>
                <a:latin typeface="+mn-lt"/>
                <a:ea typeface="+mn-ea"/>
                <a:cs typeface="+mn-cs"/>
              </a:rPr>
              <a:t> plusieurs mois </a:t>
            </a:r>
            <a:r>
              <a:rPr lang="fr-FR" sz="1200" b="0" i="0" kern="1200" noProof="0">
                <a:solidFill>
                  <a:schemeClr val="tx1"/>
                </a:solidFill>
                <a:effectLst/>
                <a:latin typeface="+mn-lt"/>
                <a:ea typeface="+mn-ea"/>
                <a:cs typeface="+mn-cs"/>
              </a:rPr>
              <a:t>(MMD), mais aussi grâce à la décentralisation de la distribution des médicaments et des services de télésanté.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directives de l'OMS recommandent de dispenser 3 à 6 mois de traitement pour les personnes sous traitement antirétroviral stable depuis au moins six mois, mais cette recommandation n’était pas universellement appliquée avant le COVID-19.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Pendant l’épidémie de COVID-19, le PEPFAR a suggéré d'élargir l'accès aux prescriptions de plusieurs mois pour inclure : les enfants, les femmes enceintes et allaitantes, les personnes ayant récemment commencé un traitement et les personnes ne répondant pas à la définition de stabilité clinique.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Session: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https://theprogramme.ias2021.org/Programme/Session/162</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31</a:t>
            </a:fld>
            <a:endParaRPr lang="en-US"/>
          </a:p>
        </p:txBody>
      </p:sp>
    </p:spTree>
    <p:extLst>
      <p:ext uri="{BB962C8B-B14F-4D97-AF65-F5344CB8AC3E}">
        <p14:creationId xmlns:p14="http://schemas.microsoft.com/office/powerpoint/2010/main" val="299172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sz="1200" b="0" i="0" kern="1200" noProof="0">
                <a:solidFill>
                  <a:schemeClr val="tx1"/>
                </a:solidFill>
                <a:effectLst/>
                <a:latin typeface="+mn-lt"/>
                <a:ea typeface="+mn-ea"/>
                <a:cs typeface="+mn-cs"/>
              </a:rPr>
              <a:t>En pédiatrie, la dispensation des médicaments pour 3 à 5 mois est passée de 31 % à 45 %. (Voir la diapositive 83 pour une autre étude à ce sujet chez les enfants et les jeunes).</a:t>
            </a:r>
          </a:p>
          <a:p>
            <a:pPr rtl="0" fontAlgn="base"/>
            <a:r>
              <a:rPr lang="fr-FR" sz="1200" b="0" i="0" kern="1200" noProof="0">
                <a:solidFill>
                  <a:schemeClr val="tx1"/>
                </a:solidFill>
                <a:effectLst/>
                <a:latin typeface="+mn-lt"/>
                <a:ea typeface="+mn-ea"/>
                <a:cs typeface="+mn-cs"/>
              </a:rPr>
              <a:t> </a:t>
            </a:r>
            <a:endParaRPr lang="fr-FR" sz="1200" b="0" i="0" kern="1200" noProof="0">
              <a:solidFill>
                <a:schemeClr val="tx1"/>
              </a:solidFill>
              <a:effectLst/>
              <a:latin typeface="+mn-lt"/>
              <a:cs typeface="Calibri"/>
            </a:endParaRPr>
          </a:p>
          <a:p>
            <a:pPr rtl="0" fontAlgn="base"/>
            <a:r>
              <a:rPr lang="fr-FR" sz="1200" b="0" i="0" kern="1200" noProof="0">
                <a:solidFill>
                  <a:schemeClr val="tx1"/>
                </a:solidFill>
                <a:effectLst/>
                <a:latin typeface="+mn-lt"/>
                <a:cs typeface="Calibri"/>
              </a:rPr>
              <a:t>Les chaînes d'approvisionnement ont souffert dans les premiers jours de la pandémie, car les confinement et l’épidémie de COVID-19 ont affecté la fabrication des médicaments et des emballages ainsi que le transport des matières premières. </a:t>
            </a:r>
          </a:p>
          <a:p>
            <a:pPr rtl="0" fontAlgn="base"/>
            <a:endParaRPr lang="fr-FR" sz="1200" b="0" i="0" kern="1200" noProof="0">
              <a:solidFill>
                <a:schemeClr val="tx1"/>
              </a:solidFill>
              <a:effectLst/>
              <a:latin typeface="+mn-lt"/>
              <a:cs typeface="Calibri"/>
            </a:endParaRPr>
          </a:p>
          <a:p>
            <a:pPr rtl="0" fontAlgn="base"/>
            <a:r>
              <a:rPr lang="fr-FR" sz="1200" b="0" i="0" kern="1200" noProof="0">
                <a:solidFill>
                  <a:schemeClr val="tx1"/>
                </a:solidFill>
                <a:effectLst/>
                <a:latin typeface="+mn-lt"/>
                <a:cs typeface="Calibri"/>
              </a:rPr>
              <a:t>Le PEPFAR a maintenu des stocks tampons centralisés, utilisés pour réapprovisionner les établissements locaux. </a:t>
            </a:r>
          </a:p>
          <a:p>
            <a:pPr rtl="0" fontAlgn="base"/>
            <a:r>
              <a:rPr lang="fr-FR" sz="1200" b="0" i="0" kern="1200" noProof="0">
                <a:solidFill>
                  <a:schemeClr val="tx1"/>
                </a:solidFill>
                <a:effectLst/>
                <a:latin typeface="+mn-lt"/>
                <a:cs typeface="Calibri"/>
              </a:rPr>
              <a:t> </a:t>
            </a:r>
          </a:p>
          <a:p>
            <a:pPr rtl="0" fontAlgn="base"/>
            <a:r>
              <a:rPr lang="fr-FR" sz="1200" b="0" i="0" kern="1200" noProof="0">
                <a:solidFill>
                  <a:schemeClr val="tx1"/>
                </a:solidFill>
                <a:effectLst/>
                <a:latin typeface="+mn-lt"/>
                <a:cs typeface="Calibri"/>
              </a:rPr>
              <a:t>Les établissements ont du calculer leurs besoins en médicaments à la lumière de la dispensation pour plusieurs mois et les commander rapidement.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32</a:t>
            </a:fld>
            <a:endParaRPr lang="en-US"/>
          </a:p>
        </p:txBody>
      </p:sp>
    </p:spTree>
    <p:extLst>
      <p:ext uri="{BB962C8B-B14F-4D97-AF65-F5344CB8AC3E}">
        <p14:creationId xmlns:p14="http://schemas.microsoft.com/office/powerpoint/2010/main" val="3194781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perturbations comprennent la fermeture d'établissements, la pénurie de personnel médical, la perturbation des chaînes d'approvisionnement, les restrictions de voyage et la peur d'accéder aux soins.</a:t>
            </a:r>
          </a:p>
          <a:p>
            <a:pPr rtl="0" fontAlgn="base"/>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Les répercussions dépendent de la gravité et de la durée des perturbations et de la manière dont les services y répondent.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 modélisation a suggéré que la perturbation à court terme des services de traitement antirétroviral pourrait conduire à une augmentation de 39 à 87 % de la mortalité liée au VIH en 2020 et de 15 à 29 % sur la période 2020-2025. Les responsables des politiques ont été avisés qu’il fallait maintenir en priorité les services de traitement antirétroviral.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Session: </a:t>
            </a:r>
            <a:r>
              <a:rPr lang="fr-FR" sz="1200" b="0" i="0" u="sng" strike="noStrike" kern="1200" noProof="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https://theprogramme.ias2021.org/Programme/Session/63</a:t>
            </a:r>
            <a:r>
              <a:rPr lang="fr-FR" sz="1200" b="0" i="0" kern="1200" noProof="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33</a:t>
            </a:fld>
            <a:endParaRPr lang="en-US"/>
          </a:p>
        </p:txBody>
      </p:sp>
    </p:spTree>
    <p:extLst>
      <p:ext uri="{BB962C8B-B14F-4D97-AF65-F5344CB8AC3E}">
        <p14:creationId xmlns:p14="http://schemas.microsoft.com/office/powerpoint/2010/main" val="2881560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données soumises à l'outil de suivi des services VIH de l'ONUSIDA/OMS/UNICEF ont montré une baisse du taux de dépistage du VIH dans la plupart des pays en 2020, mais pas dans tous. Dans certains pays, le taux de dépistage a rebondi vers la fin de l'année.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 nombre de personnes sous traitement antirétroviral n'a pas diminué, mais le taux d'augmentation a peut-être ralenti.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34</a:t>
            </a:fld>
            <a:endParaRPr lang="en-US"/>
          </a:p>
        </p:txBody>
      </p:sp>
    </p:spTree>
    <p:extLst>
      <p:ext uri="{BB962C8B-B14F-4D97-AF65-F5344CB8AC3E}">
        <p14:creationId xmlns:p14="http://schemas.microsoft.com/office/powerpoint/2010/main" val="1095474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objectifs de l'ONUSIDA pour 2030 comprennent la réduction du nombre de nouvelles infections au VIH et de décès liés au sida de 90 % entre 2010 et 2030.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malgré les perturbations, la plupart des services ont bien réagi. Un soutien continu aux services est essentiel pour éviter une augmentation importante des décès liés au VIH.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35</a:t>
            </a:fld>
            <a:endParaRPr lang="en-US"/>
          </a:p>
        </p:txBody>
      </p:sp>
    </p:spTree>
    <p:extLst>
      <p:ext uri="{BB962C8B-B14F-4D97-AF65-F5344CB8AC3E}">
        <p14:creationId xmlns:p14="http://schemas.microsoft.com/office/powerpoint/2010/main" val="265841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noProof="0">
                <a:solidFill>
                  <a:schemeClr val="tx1"/>
                </a:solidFill>
                <a:effectLst/>
                <a:latin typeface="+mn-lt"/>
                <a:ea typeface="+mn-ea"/>
                <a:cs typeface="+mn-cs"/>
              </a:rPr>
              <a:t>Les services modifiés comprenaient l'initiation du traitement le jour même, les services de PrEP sous l'égide des populations clés, et deux cliniques habituellement disponibles dans le centre de Bangkok.</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Entre mars et août 2020, le service de traitement le jour même du diagnostic a assuré 434 visites de suivi, avec environ 35 % des personnes choisissant l'option en ligne.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Session: </a:t>
            </a:r>
            <a:r>
              <a:rPr lang="en-GB" sz="1200" b="0" i="0" kern="1200">
                <a:solidFill>
                  <a:schemeClr val="tx1"/>
                </a:solidFill>
                <a:effectLst/>
                <a:latin typeface="+mn-lt"/>
                <a:ea typeface="+mn-ea"/>
                <a:cs typeface="+mn-cs"/>
                <a:hlinkClick r:id="rId3" tooltip="https://theprogramme.ias2021.org/Programme/Session/113">
                  <a:extLst>
                    <a:ext uri="{A12FA001-AC4F-418D-AE19-62706E023703}">
                      <ahyp:hlinkClr xmlns:ahyp="http://schemas.microsoft.com/office/drawing/2018/hyperlinkcolor" xmlns="" val="tx"/>
                    </a:ext>
                  </a:extLst>
                </a:hlinkClick>
              </a:rPr>
              <a:t>https://theprogramme.ias2021.org/Programme/Session/113</a:t>
            </a:r>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36</a:t>
            </a:fld>
            <a:endParaRPr lang="en-US"/>
          </a:p>
        </p:txBody>
      </p:sp>
    </p:spTree>
    <p:extLst>
      <p:ext uri="{BB962C8B-B14F-4D97-AF65-F5344CB8AC3E}">
        <p14:creationId xmlns:p14="http://schemas.microsoft.com/office/powerpoint/2010/main" val="1951976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La rétention des services au troisième mois était de 97,5 % pour les visites en personne et de 98 % pour les visites virtuelles et au 6ème mois de 94,1 % pour les visites en personne et 98,4 % pour les visites virtuelles.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leurs commentaires, les prestataires ont souligné que la télésanté était bonne pour la vie privée des clients, qu'elle réduisait le besoin de se déplacer et qu'elle permettait aux clients d'économiser du temps et de l'argent. Les clients ont déclaré que la télésanté était pratique, qu'elle évitait les temps d'attente en clinique, qu'elle permettait d'économiser des frais de déplacement et du temps, et qu'elle évitait d'avoir à s'absenter du travail. </a:t>
            </a:r>
          </a:p>
          <a:p>
            <a:pPr rtl="0" fontAlgn="base"/>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37</a:t>
            </a:fld>
            <a:endParaRPr lang="en-US"/>
          </a:p>
        </p:txBody>
      </p:sp>
    </p:spTree>
    <p:extLst>
      <p:ext uri="{BB962C8B-B14F-4D97-AF65-F5344CB8AC3E}">
        <p14:creationId xmlns:p14="http://schemas.microsoft.com/office/powerpoint/2010/main" val="227249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Autant de services et d'interactions que possible se déroulent en ligne, afin de minimiser les interactions en face à face.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options de télésanté pour la PrEP étaient accessibles aux personnes qui étaient sous PrEP depuis au moins trois mois. Le dépistage, l'initiation de la PrEP et le suivi initial ont eu lieu en personne.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Sur les 526 services en ligne consultés, la majorité (393) concernait les hormones, suivies par les IST (43), le VIH (41) et la chirurgie d'affirmation du genre (30), avec des pourcentages plus faibles pour la PrEP et la PPE.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38</a:t>
            </a:fld>
            <a:endParaRPr lang="en-US"/>
          </a:p>
        </p:txBody>
      </p:sp>
    </p:spTree>
    <p:extLst>
      <p:ext uri="{BB962C8B-B14F-4D97-AF65-F5344CB8AC3E}">
        <p14:creationId xmlns:p14="http://schemas.microsoft.com/office/powerpoint/2010/main" val="3154358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Une immunité compromise est liée à une évolution négative pour le COVID-19. Cette recherche a examiné à la fois l'immunité humorale (réponse en anticorps) et l'immunité cellulaire (réponse des cellules B et 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 groupe des séropositifs, l'âge médian était de 52 ans, tous étaient sous traitement antirétroviral (TAR). Le taux de cellules CD4 allait de 284 à 1000, mais cinq d'entre eux avaient eu un nadir (le taux le plus bas) inférieur à 220. Cinq souffraient d'un COVID-19 léger et six d'un COVID-19 modéré à sévère. Dans le groupe séronégatif, 20 avaient eu un COVID-19 léger et 19 un COVID-19 modéré à sévère.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Résumé : </a:t>
            </a:r>
            <a:r>
              <a:rPr lang="fr-FR" sz="1200" b="0" i="0" u="sng" strike="noStrike" kern="1200" noProof="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https://theprogramme.ias2021.org/Abstract/Abstract/1308</a:t>
            </a:r>
            <a:r>
              <a:rPr lang="fr-FR" sz="1200" b="0" i="0" kern="1200" noProof="0">
                <a:solidFill>
                  <a:schemeClr val="tx1"/>
                </a:solidFill>
                <a:effectLst/>
                <a:latin typeface="+mn-lt"/>
                <a:ea typeface="+mn-ea"/>
                <a:cs typeface="+mn-cs"/>
              </a:rPr>
              <a:t>  </a:t>
            </a:r>
          </a:p>
          <a:p>
            <a:pPr rtl="0" fontAlgn="base"/>
            <a:endParaRPr lang="fr-FR" sz="1200" b="0" i="0" kern="1200" noProof="0">
              <a:solidFill>
                <a:schemeClr val="tx1"/>
              </a:solidFill>
              <a:effectLst/>
              <a:latin typeface="+mn-lt"/>
              <a:ea typeface="+mn-ea"/>
              <a:cs typeface="+mn-cs"/>
            </a:endParaRPr>
          </a:p>
          <a:p>
            <a:pPr rtl="0" fontAlgn="base"/>
            <a:endParaRPr lang="fr-FR" sz="1200" b="0" i="0" kern="1200" noProof="0">
              <a:solidFill>
                <a:schemeClr val="tx1"/>
              </a:solidFill>
              <a:effectLst/>
              <a:latin typeface="+mn-lt"/>
              <a:ea typeface="+mn-ea"/>
              <a:cs typeface="+mn-cs"/>
            </a:endParaRPr>
          </a:p>
          <a:p>
            <a:pPr rtl="0" fontAlgn="base"/>
            <a:endParaRPr lang="fr-FR" sz="1200" b="0" i="0" kern="1200" noProof="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39</a:t>
            </a:fld>
            <a:endParaRPr lang="en-US"/>
          </a:p>
        </p:txBody>
      </p:sp>
    </p:spTree>
    <p:extLst>
      <p:ext uri="{BB962C8B-B14F-4D97-AF65-F5344CB8AC3E}">
        <p14:creationId xmlns:p14="http://schemas.microsoft.com/office/powerpoint/2010/main" val="910525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taux d'anticorps diminue généralement avec le temps, mais les lymphocytes B à mémoire peuvent en fabriquer de nouveaux si le virus revient.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40</a:t>
            </a:fld>
            <a:endParaRPr lang="en-US"/>
          </a:p>
        </p:txBody>
      </p:sp>
    </p:spTree>
    <p:extLst>
      <p:ext uri="{BB962C8B-B14F-4D97-AF65-F5344CB8AC3E}">
        <p14:creationId xmlns:p14="http://schemas.microsoft.com/office/powerpoint/2010/main" val="160815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La </a:t>
            </a:r>
            <a:r>
              <a:rPr lang="fr-FR" sz="1200" kern="1200" noProof="0" dirty="0" err="1">
                <a:solidFill>
                  <a:schemeClr val="tx1"/>
                </a:solidFill>
                <a:effectLst/>
                <a:latin typeface="+mn-lt"/>
                <a:ea typeface="+mn-ea"/>
                <a:cs typeface="+mn-cs"/>
              </a:rPr>
              <a:t>PrEP</a:t>
            </a:r>
            <a:r>
              <a:rPr lang="fr-FR" sz="1200" kern="1200" noProof="0" dirty="0">
                <a:solidFill>
                  <a:schemeClr val="tx1"/>
                </a:solidFill>
                <a:effectLst/>
                <a:latin typeface="+mn-lt"/>
                <a:ea typeface="+mn-ea"/>
                <a:cs typeface="+mn-cs"/>
              </a:rPr>
              <a:t> administrée contenait du fumarate de </a:t>
            </a:r>
            <a:r>
              <a:rPr lang="fr-FR" sz="1200" kern="1200" noProof="0" dirty="0" err="1">
                <a:solidFill>
                  <a:schemeClr val="tx1"/>
                </a:solidFill>
                <a:effectLst/>
                <a:latin typeface="+mn-lt"/>
                <a:ea typeface="+mn-ea"/>
                <a:cs typeface="+mn-cs"/>
              </a:rPr>
              <a:t>ténofovir</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disoproxil</a:t>
            </a:r>
            <a:r>
              <a:rPr lang="fr-FR" sz="1200" kern="1200" noProof="0" dirty="0">
                <a:solidFill>
                  <a:schemeClr val="tx1"/>
                </a:solidFill>
                <a:effectLst/>
                <a:latin typeface="+mn-lt"/>
                <a:ea typeface="+mn-ea"/>
                <a:cs typeface="+mn-cs"/>
              </a:rPr>
              <a:t> (TDF) et de l'</a:t>
            </a:r>
            <a:r>
              <a:rPr lang="fr-FR" sz="1200" kern="1200" noProof="0" dirty="0" err="1">
                <a:solidFill>
                  <a:schemeClr val="tx1"/>
                </a:solidFill>
                <a:effectLst/>
                <a:latin typeface="+mn-lt"/>
                <a:ea typeface="+mn-ea"/>
                <a:cs typeface="+mn-cs"/>
              </a:rPr>
              <a:t>emtricitabine</a:t>
            </a:r>
            <a:r>
              <a:rPr lang="fr-FR" sz="1200" kern="1200" noProof="0" dirty="0">
                <a:solidFill>
                  <a:schemeClr val="tx1"/>
                </a:solidFill>
                <a:effectLst/>
                <a:latin typeface="+mn-lt"/>
                <a:ea typeface="+mn-ea"/>
                <a:cs typeface="+mn-cs"/>
              </a:rPr>
              <a:t> (FTC).</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 taux de pharmacorésistances était élevé, mais celles-ci comprenaient un certain taux</a:t>
            </a:r>
            <a:r>
              <a:rPr lang="fr-FR" sz="1200" kern="1200" baseline="0" noProof="0" dirty="0">
                <a:solidFill>
                  <a:schemeClr val="tx1"/>
                </a:solidFill>
                <a:effectLst/>
                <a:latin typeface="+mn-lt"/>
                <a:ea typeface="+mn-ea"/>
                <a:cs typeface="+mn-cs"/>
              </a:rPr>
              <a:t> de </a:t>
            </a:r>
            <a:r>
              <a:rPr lang="fr-FR" sz="1200" kern="1200" noProof="0" dirty="0">
                <a:solidFill>
                  <a:schemeClr val="tx1"/>
                </a:solidFill>
                <a:effectLst/>
                <a:latin typeface="+mn-lt"/>
                <a:ea typeface="+mn-ea"/>
                <a:cs typeface="+mn-cs"/>
              </a:rPr>
              <a:t>résistance aux médicaments de la classe des INNTI, qui ne sont pas utilisés en </a:t>
            </a:r>
            <a:r>
              <a:rPr lang="fr-FR" sz="1200" kern="1200" noProof="0" dirty="0" err="1">
                <a:solidFill>
                  <a:schemeClr val="tx1"/>
                </a:solidFill>
                <a:effectLst/>
                <a:latin typeface="+mn-lt"/>
                <a:ea typeface="+mn-ea"/>
                <a:cs typeface="+mn-cs"/>
              </a:rPr>
              <a:t>PrEP</a:t>
            </a:r>
            <a:r>
              <a:rPr lang="fr-FR" sz="1200" kern="1200" noProof="0" dirty="0">
                <a:solidFill>
                  <a:schemeClr val="tx1"/>
                </a:solidFill>
                <a:effectLst/>
                <a:latin typeface="+mn-lt"/>
                <a:ea typeface="+mn-ea"/>
                <a:cs typeface="+mn-cs"/>
              </a:rPr>
              <a:t>.</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Les chercheurs ne peuvent pas savoir avec certitude si ces mutations sont apparues à la suite d'une séropositivité intervenant avant l'initiation de la </a:t>
            </a:r>
            <a:r>
              <a:rPr lang="fr-FR" sz="1200" kern="1200" noProof="0" dirty="0" err="1">
                <a:solidFill>
                  <a:schemeClr val="tx1"/>
                </a:solidFill>
                <a:effectLst/>
                <a:latin typeface="+mn-lt"/>
                <a:ea typeface="+mn-ea"/>
                <a:cs typeface="+mn-cs"/>
              </a:rPr>
              <a:t>PrEP</a:t>
            </a:r>
            <a:r>
              <a:rPr lang="fr-FR" sz="1200" kern="1200" noProof="0" dirty="0">
                <a:solidFill>
                  <a:schemeClr val="tx1"/>
                </a:solidFill>
                <a:effectLst/>
                <a:latin typeface="+mn-lt"/>
                <a:ea typeface="+mn-ea"/>
                <a:cs typeface="+mn-cs"/>
              </a:rPr>
              <a:t> ou si elles étaient déjà présentes dans le VIH acquis par les personnes concernées.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Dans le groupe présentant une pharmacorésistance, 78 % des personnes avaient un taux de </a:t>
            </a:r>
            <a:r>
              <a:rPr lang="fr-FR" sz="1200" kern="1200" noProof="0" dirty="0" err="1">
                <a:solidFill>
                  <a:schemeClr val="tx1"/>
                </a:solidFill>
                <a:effectLst/>
                <a:latin typeface="+mn-lt"/>
                <a:ea typeface="+mn-ea"/>
                <a:cs typeface="+mn-cs"/>
              </a:rPr>
              <a:t>ténofovir</a:t>
            </a:r>
            <a:r>
              <a:rPr lang="fr-FR" sz="1200" kern="1200" noProof="0" dirty="0">
                <a:solidFill>
                  <a:schemeClr val="tx1"/>
                </a:solidFill>
                <a:effectLst/>
                <a:latin typeface="+mn-lt"/>
                <a:ea typeface="+mn-ea"/>
                <a:cs typeface="+mn-cs"/>
              </a:rPr>
              <a:t> compatible avec une prise de quatre à sept fois par semaine, ce qui devrait être suffisant pour prévenir le VIH.</a:t>
            </a:r>
          </a:p>
        </p:txBody>
      </p:sp>
      <p:sp>
        <p:nvSpPr>
          <p:cNvPr id="4" name="Slide Number Placeholder 3"/>
          <p:cNvSpPr>
            <a:spLocks noGrp="1"/>
          </p:cNvSpPr>
          <p:nvPr>
            <p:ph type="sldNum" sz="quarter" idx="5"/>
          </p:nvPr>
        </p:nvSpPr>
        <p:spPr/>
        <p:txBody>
          <a:bodyPr/>
          <a:lstStyle/>
          <a:p>
            <a:fld id="{883B6FC5-D874-D446-9A97-E9772F8FBC00}" type="slidenum">
              <a:rPr lang="en-US" smtClean="0"/>
              <a:pPr/>
              <a:t>5</a:t>
            </a:fld>
            <a:endParaRPr lang="en-US"/>
          </a:p>
        </p:txBody>
      </p:sp>
    </p:spTree>
    <p:extLst>
      <p:ext uri="{BB962C8B-B14F-4D97-AF65-F5344CB8AC3E}">
        <p14:creationId xmlns:p14="http://schemas.microsoft.com/office/powerpoint/2010/main" val="2053688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personnes séropositives étaient toutes sous traitement antirétroviral avec une charge virale indétectable et un taux médian de CD4 de 554.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L'âge médian des deux groupes était de 47 ans (groupe séropositif) et de 41 ans (groupe séronégatif).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chercheurs ont mesuré les niveaux d'anticorps </a:t>
            </a:r>
            <a:r>
              <a:rPr lang="fr-FR" sz="1200" b="0" i="0" kern="1200" noProof="0" err="1">
                <a:solidFill>
                  <a:schemeClr val="tx1"/>
                </a:solidFill>
                <a:effectLst/>
                <a:latin typeface="+mn-lt"/>
                <a:ea typeface="+mn-ea"/>
                <a:cs typeface="+mn-cs"/>
              </a:rPr>
              <a:t>IgG</a:t>
            </a:r>
            <a:r>
              <a:rPr lang="fr-FR" sz="1200" b="0" i="0" kern="1200" noProof="0">
                <a:solidFill>
                  <a:schemeClr val="tx1"/>
                </a:solidFill>
                <a:effectLst/>
                <a:latin typeface="+mn-lt"/>
                <a:ea typeface="+mn-ea"/>
                <a:cs typeface="+mn-cs"/>
              </a:rPr>
              <a:t> anti-SRAS-CoV-2 et leur efficacité contre la souche originale (de type sauvage) du SRAS-CoV-2. Ils ont évalué les réponses des cellules T spécifiques du SRAS-CoV-2 et mesuré les cellules T, les cellules B et les cellules NK (Natural Killer).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Chez les personnes séropositives, un taux de CD4 bien préservé parait être un facteur clé pour obtenir de meilleures réponses en anticorps avec une capacité de neutralisation plus élevée. Ceci suggère que le traitement antirétroviral permet non seulement de contrôler le VIH mais aussi d'améliorer la capacité à contrôler d'autres infections.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https://theprogramme.ias2021.org/Abstract/Abstract/166</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41</a:t>
            </a:fld>
            <a:endParaRPr lang="en-US"/>
          </a:p>
        </p:txBody>
      </p:sp>
    </p:spTree>
    <p:extLst>
      <p:ext uri="{BB962C8B-B14F-4D97-AF65-F5344CB8AC3E}">
        <p14:creationId xmlns:p14="http://schemas.microsoft.com/office/powerpoint/2010/main" val="2378781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En Ouganda, les restrictions dues au COVID-19 ont entraîné une réduction des services de lutte contre la violence liée au sexe (VFS), qui n'étaient pas initialement considérés comme des services de santé essentiels lors des restrictions du COVID-19.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https://theprogramme.ias2021.org/Abstract/Abstract/2172</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42</a:t>
            </a:fld>
            <a:endParaRPr lang="en-US"/>
          </a:p>
        </p:txBody>
      </p:sp>
    </p:spTree>
    <p:extLst>
      <p:ext uri="{BB962C8B-B14F-4D97-AF65-F5344CB8AC3E}">
        <p14:creationId xmlns:p14="http://schemas.microsoft.com/office/powerpoint/2010/main" val="3096283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Dans les six mois précédant le COVID-19, 17 702 femmes se sont présentées pour des soins </a:t>
            </a:r>
            <a:r>
              <a:rPr lang="fr-FR" sz="1200" b="0" i="0" kern="1200" noProof="0" err="1">
                <a:solidFill>
                  <a:schemeClr val="tx1"/>
                </a:solidFill>
                <a:effectLst/>
                <a:latin typeface="+mn-lt"/>
                <a:ea typeface="+mn-ea"/>
                <a:cs typeface="+mn-cs"/>
              </a:rPr>
              <a:t>post-viol</a:t>
            </a:r>
            <a:r>
              <a:rPr lang="fr-FR" sz="1200" b="0" i="0" kern="1200" noProof="0">
                <a:solidFill>
                  <a:schemeClr val="tx1"/>
                </a:solidFill>
                <a:effectLst/>
                <a:latin typeface="+mn-lt"/>
                <a:ea typeface="+mn-ea"/>
                <a:cs typeface="+mn-cs"/>
              </a:rPr>
              <a:t> et 3274 ont reçu une PPE. Dans la période de six mois étudiée pendant COVID-19, 22 013 femmes ont demandé des soins après un viol et 3348 ont pris une PPE.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les six mois précédant COVID-19, 593 filles de moins de 18 ans ont signalé des violences sexuelles, contre 860 dans les six mois de COVID-19.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On a constaté une augmentation de 17% des grossesses chez les adolescentes, ce qui n'est pas statistiquement significatif. </a:t>
            </a:r>
          </a:p>
        </p:txBody>
      </p:sp>
      <p:sp>
        <p:nvSpPr>
          <p:cNvPr id="4" name="Slide Number Placeholder 3"/>
          <p:cNvSpPr>
            <a:spLocks noGrp="1"/>
          </p:cNvSpPr>
          <p:nvPr>
            <p:ph type="sldNum" sz="quarter" idx="5"/>
          </p:nvPr>
        </p:nvSpPr>
        <p:spPr/>
        <p:txBody>
          <a:bodyPr/>
          <a:lstStyle/>
          <a:p>
            <a:fld id="{883B6FC5-D874-D446-9A97-E9772F8FBC00}" type="slidenum">
              <a:rPr lang="en-US" smtClean="0"/>
              <a:pPr/>
              <a:t>43</a:t>
            </a:fld>
            <a:endParaRPr lang="en-US"/>
          </a:p>
        </p:txBody>
      </p:sp>
    </p:spTree>
    <p:extLst>
      <p:ext uri="{BB962C8B-B14F-4D97-AF65-F5344CB8AC3E}">
        <p14:creationId xmlns:p14="http://schemas.microsoft.com/office/powerpoint/2010/main" val="2549919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B6FC5-D874-D446-9A97-E9772F8FBC00}" type="slidenum">
              <a:rPr lang="en-US" smtClean="0"/>
              <a:pPr/>
              <a:t>44</a:t>
            </a:fld>
            <a:endParaRPr lang="en-US"/>
          </a:p>
        </p:txBody>
      </p:sp>
    </p:spTree>
    <p:extLst>
      <p:ext uri="{BB962C8B-B14F-4D97-AF65-F5344CB8AC3E}">
        <p14:creationId xmlns:p14="http://schemas.microsoft.com/office/powerpoint/2010/main" val="4284981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Session: </a:t>
            </a:r>
            <a:r>
              <a:rPr lang="en-US" sz="1200" b="0" i="0" u="sng" kern="1200" dirty="0">
                <a:solidFill>
                  <a:schemeClr val="tx1"/>
                </a:solidFill>
                <a:effectLst/>
                <a:latin typeface="+mn-lt"/>
                <a:ea typeface="+mn-ea"/>
                <a:cs typeface="+mn-cs"/>
              </a:rPr>
              <a:t>https://theprogramme.ias2021.org/Programme/Session/69 </a:t>
            </a:r>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45</a:t>
            </a:fld>
            <a:endParaRPr lang="en-US"/>
          </a:p>
        </p:txBody>
      </p:sp>
    </p:spTree>
    <p:extLst>
      <p:ext uri="{BB962C8B-B14F-4D97-AF65-F5344CB8AC3E}">
        <p14:creationId xmlns:p14="http://schemas.microsoft.com/office/powerpoint/2010/main" val="2607897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cs typeface="Calibri"/>
              </a:rPr>
              <a:t>À la suite de la conférence, le 31 août 2021, l'étude de phase III </a:t>
            </a:r>
            <a:r>
              <a:rPr lang="fr-FR" noProof="0" err="1">
                <a:cs typeface="Calibri"/>
              </a:rPr>
              <a:t>Imbokodo</a:t>
            </a:r>
            <a:r>
              <a:rPr lang="fr-FR" noProof="0">
                <a:cs typeface="Calibri"/>
              </a:rPr>
              <a:t> (HVTN 705) s'est terminée prématurément en raison d'une protection insuffisante pour les femmes séronégatives d'Afrique australe qui y participaient : estimation de l'efficacité 25,2% (intervalle de confiance à 95% -10,5% à 49,3%).</a:t>
            </a:r>
          </a:p>
          <a:p>
            <a:endParaRPr lang="fr-FR" noProof="0">
              <a:cs typeface="Calibri"/>
            </a:endParaRPr>
          </a:p>
          <a:p>
            <a:r>
              <a:rPr lang="fr-FR" noProof="0">
                <a:cs typeface="Calibri"/>
              </a:rPr>
              <a:t>Une étude parallèle, </a:t>
            </a:r>
            <a:r>
              <a:rPr lang="fr-FR" noProof="0" err="1">
                <a:cs typeface="Calibri"/>
              </a:rPr>
              <a:t>Mosaico</a:t>
            </a:r>
            <a:r>
              <a:rPr lang="fr-FR" noProof="0">
                <a:cs typeface="Calibri"/>
              </a:rPr>
              <a:t> (HVTN706), teste un vaccin similaire (mais non identique) chez les hommes ayant des rapports sexuels avec des hommes et les personnes transgenres. Cette étude est en cours. </a:t>
            </a:r>
          </a:p>
          <a:p>
            <a:endParaRPr lang="fr-FR" noProof="0">
              <a:cs typeface="Calibri"/>
            </a:endParaRPr>
          </a:p>
          <a:p>
            <a:r>
              <a:rPr lang="fr-FR" noProof="0">
                <a:cs typeface="Calibri"/>
              </a:rPr>
              <a:t>En février 2020, l'étude de phase III sur le vaccin </a:t>
            </a:r>
            <a:r>
              <a:rPr lang="fr-FR" noProof="0" err="1">
                <a:cs typeface="Calibri"/>
              </a:rPr>
              <a:t>Uhambo</a:t>
            </a:r>
            <a:r>
              <a:rPr lang="fr-FR" noProof="0">
                <a:cs typeface="Calibri"/>
              </a:rPr>
              <a:t> (HVTN 702) a également pris fin en raison du manque d'efficacité chez les femmes.</a:t>
            </a:r>
          </a:p>
        </p:txBody>
      </p:sp>
      <p:sp>
        <p:nvSpPr>
          <p:cNvPr id="4" name="Slide Number Placeholder 3"/>
          <p:cNvSpPr>
            <a:spLocks noGrp="1"/>
          </p:cNvSpPr>
          <p:nvPr>
            <p:ph type="sldNum" sz="quarter" idx="5"/>
          </p:nvPr>
        </p:nvSpPr>
        <p:spPr/>
        <p:txBody>
          <a:bodyPr/>
          <a:lstStyle/>
          <a:p>
            <a:fld id="{883B6FC5-D874-D446-9A97-E9772F8FBC00}" type="slidenum">
              <a:rPr lang="en-US" smtClean="0"/>
              <a:pPr/>
              <a:t>46</a:t>
            </a:fld>
            <a:endParaRPr lang="en-US"/>
          </a:p>
        </p:txBody>
      </p:sp>
    </p:spTree>
    <p:extLst>
      <p:ext uri="{BB962C8B-B14F-4D97-AF65-F5344CB8AC3E}">
        <p14:creationId xmlns:p14="http://schemas.microsoft.com/office/powerpoint/2010/main" val="3888755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Autres idées : La technologie des vaccins à ARN, utilisée pour les vaccins COVID, pourrait amplifier la réponse immunitaire en incitant les cellules à fabriquer des particules de type viral (</a:t>
            </a:r>
            <a:r>
              <a:rPr lang="fr-FR" sz="1200" b="0" i="0" kern="1200" noProof="0" err="1">
                <a:solidFill>
                  <a:schemeClr val="tx1"/>
                </a:solidFill>
                <a:effectLst/>
                <a:latin typeface="+mn-lt"/>
                <a:ea typeface="+mn-ea"/>
                <a:cs typeface="+mn-cs"/>
              </a:rPr>
              <a:t>Moderna</a:t>
            </a:r>
            <a:r>
              <a:rPr lang="fr-FR" sz="1200" b="0" i="0" kern="1200" noProof="0">
                <a:solidFill>
                  <a:schemeClr val="tx1"/>
                </a:solidFill>
                <a:effectLst/>
                <a:latin typeface="+mn-lt"/>
                <a:ea typeface="+mn-ea"/>
                <a:cs typeface="+mn-cs"/>
              </a:rPr>
              <a:t> avait commencé à faire des recherches sur un vaccin contre le VIH avant l’arrivée du COVID - ces recherches reprennent)</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Génération d'une réponse immunitaire au peptide de fusion (FP) : petite région immuable ("conservée") du VIH, exposée brièvement au système immunitaire lors de l'entrée dans la cellule (voir l'étude russe - </a:t>
            </a:r>
            <a:r>
              <a:rPr lang="fr-FR" sz="1200" b="0" i="0" kern="1200" noProof="0" err="1">
                <a:solidFill>
                  <a:schemeClr val="tx1"/>
                </a:solidFill>
                <a:effectLst/>
                <a:latin typeface="+mn-lt"/>
                <a:ea typeface="+mn-ea"/>
                <a:cs typeface="+mn-cs"/>
              </a:rPr>
              <a:t>Rudometov</a:t>
            </a:r>
            <a:r>
              <a:rPr lang="fr-FR" sz="1200" b="0" i="0" kern="1200" noProof="0">
                <a:solidFill>
                  <a:schemeClr val="tx1"/>
                </a:solidFill>
                <a:effectLst/>
                <a:latin typeface="+mn-lt"/>
                <a:ea typeface="+mn-ea"/>
                <a:cs typeface="+mn-cs"/>
              </a:rPr>
              <a:t> OAA0203 - dernière diapositive de cette section).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Amélioration des protéines de potentialisation du vaccin en utilisant une version trimère stabilisée de la protéine gp120 transportée par le virus, plutôt qu'un monomère soluble.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47</a:t>
            </a:fld>
            <a:endParaRPr lang="en-US"/>
          </a:p>
        </p:txBody>
      </p:sp>
    </p:spTree>
    <p:extLst>
      <p:ext uri="{BB962C8B-B14F-4D97-AF65-F5344CB8AC3E}">
        <p14:creationId xmlns:p14="http://schemas.microsoft.com/office/powerpoint/2010/main" val="3143842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 Les anticorps </a:t>
            </a:r>
            <a:r>
              <a:rPr lang="fr-FR" sz="1200" b="0" i="0" kern="1200" noProof="0" err="1">
                <a:solidFill>
                  <a:schemeClr val="tx1"/>
                </a:solidFill>
                <a:effectLst/>
                <a:latin typeface="+mn-lt"/>
                <a:ea typeface="+mn-ea"/>
                <a:cs typeface="+mn-cs"/>
              </a:rPr>
              <a:t>bNAb</a:t>
            </a:r>
            <a:r>
              <a:rPr lang="fr-FR" sz="1200" b="0" i="0" kern="1200" noProof="0">
                <a:solidFill>
                  <a:schemeClr val="tx1"/>
                </a:solidFill>
                <a:effectLst/>
                <a:latin typeface="+mn-lt"/>
                <a:ea typeface="+mn-ea"/>
                <a:cs typeface="+mn-cs"/>
              </a:rPr>
              <a:t> sont déjà utilisés dans le traitement du cancer et des maladies auto-immunes.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résultats de l'étude AMP (</a:t>
            </a:r>
            <a:r>
              <a:rPr lang="fr-FR" sz="1200" b="0" i="0" kern="1200" noProof="0" err="1">
                <a:solidFill>
                  <a:schemeClr val="tx1"/>
                </a:solidFill>
                <a:effectLst/>
                <a:latin typeface="+mn-lt"/>
                <a:ea typeface="+mn-ea"/>
                <a:cs typeface="+mn-cs"/>
              </a:rPr>
              <a:t>Antibody</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Mediated</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Prevention</a:t>
            </a:r>
            <a:r>
              <a:rPr lang="fr-FR" sz="1200" b="0" i="0" kern="1200" noProof="0">
                <a:solidFill>
                  <a:schemeClr val="tx1"/>
                </a:solidFill>
                <a:effectLst/>
                <a:latin typeface="+mn-lt"/>
                <a:ea typeface="+mn-ea"/>
                <a:cs typeface="+mn-cs"/>
              </a:rPr>
              <a:t>) ont été présentés à la conférence virtuelle HIV </a:t>
            </a:r>
            <a:r>
              <a:rPr lang="fr-FR" sz="1200" b="0" i="0" kern="1200" noProof="0" err="1">
                <a:solidFill>
                  <a:schemeClr val="tx1"/>
                </a:solidFill>
                <a:effectLst/>
                <a:latin typeface="+mn-lt"/>
                <a:ea typeface="+mn-ea"/>
                <a:cs typeface="+mn-cs"/>
              </a:rPr>
              <a:t>Research</a:t>
            </a:r>
            <a:r>
              <a:rPr lang="fr-FR" sz="1200" b="0" i="0" kern="1200" noProof="0">
                <a:solidFill>
                  <a:schemeClr val="tx1"/>
                </a:solidFill>
                <a:effectLst/>
                <a:latin typeface="+mn-lt"/>
                <a:ea typeface="+mn-ea"/>
                <a:cs typeface="+mn-cs"/>
              </a:rPr>
              <a:t> for </a:t>
            </a:r>
            <a:r>
              <a:rPr lang="fr-FR" sz="1200" b="0" i="0" kern="1200" noProof="0" err="1">
                <a:solidFill>
                  <a:schemeClr val="tx1"/>
                </a:solidFill>
                <a:effectLst/>
                <a:latin typeface="+mn-lt"/>
                <a:ea typeface="+mn-ea"/>
                <a:cs typeface="+mn-cs"/>
              </a:rPr>
              <a:t>Prevention</a:t>
            </a:r>
            <a:r>
              <a:rPr lang="fr-FR" sz="1200" b="0" i="0" kern="1200" noProof="0">
                <a:solidFill>
                  <a:schemeClr val="tx1"/>
                </a:solidFill>
                <a:effectLst/>
                <a:latin typeface="+mn-lt"/>
                <a:ea typeface="+mn-ea"/>
                <a:cs typeface="+mn-cs"/>
              </a:rPr>
              <a:t> (HIVR4P) plus tôt cette année.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48</a:t>
            </a:fld>
            <a:endParaRPr lang="en-US"/>
          </a:p>
        </p:txBody>
      </p:sp>
    </p:spTree>
    <p:extLst>
      <p:ext uri="{BB962C8B-B14F-4D97-AF65-F5344CB8AC3E}">
        <p14:creationId xmlns:p14="http://schemas.microsoft.com/office/powerpoint/2010/main" val="2452183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49</a:t>
            </a:fld>
            <a:endParaRPr lang="en-US"/>
          </a:p>
        </p:txBody>
      </p:sp>
    </p:spTree>
    <p:extLst>
      <p:ext uri="{BB962C8B-B14F-4D97-AF65-F5344CB8AC3E}">
        <p14:creationId xmlns:p14="http://schemas.microsoft.com/office/powerpoint/2010/main" val="800576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deux anticorps utilisés bloquent chacun l'action de deux protéines anti-inflammatoires différentes, l'interleukine-10 (IL-10) et la PD-1.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Au début de l'étude, 28 macaques rhésus ont été infectés par un variant hautement pathogène du virus de l'immunodéficience simienne appelée SIVmac239.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On leur a administré un traitement antirétroviral et un traitement</a:t>
            </a:r>
            <a:r>
              <a:rPr lang="fr-FR" sz="1200" b="0" i="0" kern="1200" baseline="0" noProof="0">
                <a:solidFill>
                  <a:schemeClr val="tx1"/>
                </a:solidFill>
                <a:effectLst/>
                <a:latin typeface="+mn-lt"/>
                <a:ea typeface="+mn-ea"/>
                <a:cs typeface="+mn-cs"/>
              </a:rPr>
              <a:t> </a:t>
            </a:r>
            <a:r>
              <a:rPr lang="fr-FR" sz="1200" b="0" i="0" kern="1200" noProof="0">
                <a:solidFill>
                  <a:schemeClr val="tx1"/>
                </a:solidFill>
                <a:effectLst/>
                <a:latin typeface="+mn-lt"/>
                <a:ea typeface="+mn-ea"/>
                <a:cs typeface="+mn-cs"/>
              </a:rPr>
              <a:t>par anticorps.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Résumé: </a:t>
            </a:r>
            <a:r>
              <a:rPr lang="fr-FR" sz="1200" b="0" i="0" u="sng" strike="noStrike" kern="1200" noProof="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https://theprogramme.ias2021.org/Abstract/Abstract/2485</a:t>
            </a:r>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50</a:t>
            </a:fld>
            <a:endParaRPr lang="en-US"/>
          </a:p>
        </p:txBody>
      </p:sp>
    </p:spTree>
    <p:extLst>
      <p:ext uri="{BB962C8B-B14F-4D97-AF65-F5344CB8AC3E}">
        <p14:creationId xmlns:p14="http://schemas.microsoft.com/office/powerpoint/2010/main" val="158443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L'essai HPTN 084 a comparé la PrEP (un traitement à prendre régulièrement pour prévenir l'infection par le VIH) administrée sous forme d'injections bimensuelles de </a:t>
            </a:r>
            <a:r>
              <a:rPr lang="fr-FR" sz="1200" kern="1200" noProof="0" err="1">
                <a:solidFill>
                  <a:schemeClr val="tx1"/>
                </a:solidFill>
                <a:effectLst/>
                <a:latin typeface="+mn-lt"/>
                <a:ea typeface="+mn-ea"/>
                <a:cs typeface="+mn-cs"/>
              </a:rPr>
              <a:t>cabotégravir</a:t>
            </a:r>
            <a:r>
              <a:rPr lang="fr-FR" sz="1200" kern="1200" noProof="0">
                <a:solidFill>
                  <a:schemeClr val="tx1"/>
                </a:solidFill>
                <a:effectLst/>
                <a:latin typeface="+mn-lt"/>
                <a:ea typeface="+mn-ea"/>
                <a:cs typeface="+mn-cs"/>
              </a:rPr>
              <a:t> à un traitement oral quotidien à base de fumarate de ténofovir </a:t>
            </a:r>
            <a:r>
              <a:rPr lang="fr-FR" sz="1200" kern="1200" noProof="0" err="1">
                <a:solidFill>
                  <a:schemeClr val="tx1"/>
                </a:solidFill>
                <a:effectLst/>
                <a:latin typeface="+mn-lt"/>
                <a:ea typeface="+mn-ea"/>
                <a:cs typeface="+mn-cs"/>
              </a:rPr>
              <a:t>disoproxil</a:t>
            </a:r>
            <a:r>
              <a:rPr lang="fr-FR" sz="1200" kern="1200" noProof="0">
                <a:solidFill>
                  <a:schemeClr val="tx1"/>
                </a:solidFill>
                <a:effectLst/>
                <a:latin typeface="+mn-lt"/>
                <a:ea typeface="+mn-ea"/>
                <a:cs typeface="+mn-cs"/>
              </a:rPr>
              <a:t> (TDF) et d'emtricitabine (FTC) chez plus de 3000 femmes dans sept pays d'Afrique subsaharienne.</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L'essai en double aveugle a été interrompu en novembre 2020 car les résultats intermédiaires ont montré que les femmes assignées de manière aléatoire aux injections de </a:t>
            </a:r>
            <a:r>
              <a:rPr lang="fr-FR" sz="1200" kern="1200" noProof="0" err="1">
                <a:solidFill>
                  <a:schemeClr val="tx1"/>
                </a:solidFill>
                <a:effectLst/>
                <a:latin typeface="+mn-lt"/>
                <a:ea typeface="+mn-ea"/>
                <a:cs typeface="+mn-cs"/>
              </a:rPr>
              <a:t>cabotégravir</a:t>
            </a:r>
            <a:r>
              <a:rPr lang="fr-FR" sz="1200" kern="1200" noProof="0">
                <a:solidFill>
                  <a:schemeClr val="tx1"/>
                </a:solidFill>
                <a:effectLst/>
                <a:latin typeface="+mn-lt"/>
                <a:ea typeface="+mn-ea"/>
                <a:cs typeface="+mn-cs"/>
              </a:rPr>
              <a:t> avaient 89% moins de risques de VIH.</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Cette nouvelle analyse a révélé que les doses manquées étaient probablement la cause de toutes les infections sauf deux.</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Résumé</a:t>
            </a:r>
            <a:r>
              <a:rPr lang="fr-FR" sz="1200" kern="1200">
                <a:solidFill>
                  <a:schemeClr val="tx1"/>
                </a:solidFill>
                <a:effectLst/>
                <a:latin typeface="+mn-lt"/>
                <a:ea typeface="+mn-ea"/>
                <a:cs typeface="+mn-cs"/>
              </a:rPr>
              <a:t>: </a:t>
            </a:r>
            <a:r>
              <a:rPr lang="fr-FR" sz="1200" u="sng" kern="1200">
                <a:solidFill>
                  <a:schemeClr val="tx1"/>
                </a:solidFill>
                <a:effectLst/>
                <a:latin typeface="+mn-lt"/>
                <a:ea typeface="+mn-ea"/>
                <a:cs typeface="+mn-cs"/>
              </a:rPr>
              <a:t>https://theprogramme.ias2021.org/Abstract/Abstract/2606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6</a:t>
            </a:fld>
            <a:endParaRPr lang="en-US"/>
          </a:p>
        </p:txBody>
      </p:sp>
    </p:spTree>
    <p:extLst>
      <p:ext uri="{BB962C8B-B14F-4D97-AF65-F5344CB8AC3E}">
        <p14:creationId xmlns:p14="http://schemas.microsoft.com/office/powerpoint/2010/main" val="3459986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Au cours de l'interruption du traitement analytique, chez les singes ayant reçu les deux anticorps : un est resté indétectable ; huit ont contrôlé la virémie avec des </a:t>
            </a:r>
            <a:r>
              <a:rPr lang="fr-FR" sz="1200" b="0" i="0" kern="1200" noProof="0" err="1">
                <a:solidFill>
                  <a:schemeClr val="tx1"/>
                </a:solidFill>
                <a:effectLst/>
                <a:latin typeface="+mn-lt"/>
                <a:ea typeface="+mn-ea"/>
                <a:cs typeface="+mn-cs"/>
              </a:rPr>
              <a:t>blips</a:t>
            </a:r>
            <a:r>
              <a:rPr lang="fr-FR" sz="1200" b="0" i="0" kern="1200" noProof="0">
                <a:solidFill>
                  <a:schemeClr val="tx1"/>
                </a:solidFill>
                <a:effectLst/>
                <a:latin typeface="+mn-lt"/>
                <a:ea typeface="+mn-ea"/>
                <a:cs typeface="+mn-cs"/>
              </a:rPr>
              <a:t> intermittents ou un niveau faible et constant ; il y a eu un échec. </a:t>
            </a:r>
          </a:p>
        </p:txBody>
      </p:sp>
      <p:sp>
        <p:nvSpPr>
          <p:cNvPr id="4" name="Slide Number Placeholder 3"/>
          <p:cNvSpPr>
            <a:spLocks noGrp="1"/>
          </p:cNvSpPr>
          <p:nvPr>
            <p:ph type="sldNum" sz="quarter" idx="5"/>
          </p:nvPr>
        </p:nvSpPr>
        <p:spPr/>
        <p:txBody>
          <a:bodyPr/>
          <a:lstStyle/>
          <a:p>
            <a:fld id="{883B6FC5-D874-D446-9A97-E9772F8FBC00}" type="slidenum">
              <a:rPr lang="en-US" smtClean="0"/>
              <a:pPr/>
              <a:t>51</a:t>
            </a:fld>
            <a:endParaRPr lang="en-US"/>
          </a:p>
        </p:txBody>
      </p:sp>
    </p:spTree>
    <p:extLst>
      <p:ext uri="{BB962C8B-B14F-4D97-AF65-F5344CB8AC3E}">
        <p14:creationId xmlns:p14="http://schemas.microsoft.com/office/powerpoint/2010/main" val="1382012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52</a:t>
            </a:fld>
            <a:endParaRPr lang="en-US"/>
          </a:p>
        </p:txBody>
      </p:sp>
    </p:spTree>
    <p:extLst>
      <p:ext uri="{BB962C8B-B14F-4D97-AF65-F5344CB8AC3E}">
        <p14:creationId xmlns:p14="http://schemas.microsoft.com/office/powerpoint/2010/main" val="556136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La cohorte VISCONTI (humaine) était une cohorte française de contrôleurs </a:t>
            </a:r>
            <a:r>
              <a:rPr lang="fr-FR" sz="1200" b="0" i="0" kern="1200" noProof="0" err="1">
                <a:solidFill>
                  <a:schemeClr val="tx1"/>
                </a:solidFill>
                <a:effectLst/>
                <a:latin typeface="+mn-lt"/>
                <a:ea typeface="+mn-ea"/>
                <a:cs typeface="+mn-cs"/>
              </a:rPr>
              <a:t>post-traitement</a:t>
            </a:r>
            <a:r>
              <a:rPr lang="fr-FR" sz="1200" b="0" i="0" kern="1200" noProof="0">
                <a:solidFill>
                  <a:schemeClr val="tx1"/>
                </a:solidFill>
                <a:effectLst/>
                <a:latin typeface="+mn-lt"/>
                <a:ea typeface="+mn-ea"/>
                <a:cs typeface="+mn-cs"/>
              </a:rPr>
              <a:t> (CPT) - des individus ayant commencé un traitement antirétroviral, souvent mais pas toujours au début de l'infection, dont la charge virale n'a pas rebondi lorsque, pour une raison ou une autre, ils ont arrêté le traitement.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Voir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https://www.aidsmap.com/news/mar-2013/french-researchers-report-14-patients-remission-after-controlling-hiv-over-4-years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kern="1200" err="1">
                <a:solidFill>
                  <a:schemeClr val="tx1"/>
                </a:solidFill>
                <a:effectLst/>
                <a:latin typeface="+mn-lt"/>
                <a:ea typeface="+mn-ea"/>
                <a:cs typeface="+mn-cs"/>
              </a:rPr>
              <a:t>Passaes</a:t>
            </a:r>
            <a:r>
              <a:rPr lang="en-GB" sz="1200" b="0" i="0" kern="1200">
                <a:solidFill>
                  <a:schemeClr val="tx1"/>
                </a:solidFill>
                <a:effectLst/>
                <a:latin typeface="+mn-lt"/>
                <a:ea typeface="+mn-ea"/>
                <a:cs typeface="+mn-cs"/>
              </a:rPr>
              <a:t>) : </a:t>
            </a:r>
            <a:r>
              <a:rPr lang="en-GB" sz="12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https://theprogramme.ias2021.org/Abstract/Abstract/577</a:t>
            </a:r>
            <a:r>
              <a:rPr lang="en-GB" sz="1200" b="0" i="0" kern="1200">
                <a:solidFill>
                  <a:schemeClr val="tx1"/>
                </a:solidFill>
                <a:effectLst/>
                <a:latin typeface="+mn-lt"/>
                <a:ea typeface="+mn-ea"/>
                <a:cs typeface="+mn-cs"/>
              </a:rPr>
              <a:t>  </a:t>
            </a:r>
          </a:p>
          <a:p>
            <a:endParaRPr lang="en-US">
              <a:solidFill>
                <a:schemeClr val="tx1"/>
              </a:solidFill>
            </a:endParaRPr>
          </a:p>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53</a:t>
            </a:fld>
            <a:endParaRPr lang="en-US"/>
          </a:p>
        </p:txBody>
      </p:sp>
    </p:spTree>
    <p:extLst>
      <p:ext uri="{BB962C8B-B14F-4D97-AF65-F5344CB8AC3E}">
        <p14:creationId xmlns:p14="http://schemas.microsoft.com/office/powerpoint/2010/main" val="5647222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fr-FR" sz="1200" b="0" i="0" kern="1200" noProof="0">
                <a:solidFill>
                  <a:schemeClr val="tx1"/>
                </a:solidFill>
                <a:effectLst/>
                <a:latin typeface="+mn-lt"/>
                <a:ea typeface="+mn-ea"/>
                <a:cs typeface="+mn-cs"/>
              </a:rPr>
              <a:t>L'étude START est une importante étude randomisée qui a montré que les personnes qui commençaient un traitement antirétroviral lorsque leur taux de CD4 était supérieur à 500 avaient des résultats thérapeutiques nettement meilleurs que les personnes qui attendaient que leur taux de CD4 chute en dessous de 350. Voir : </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https://www.aidsmap.com/news/may-2015/start-trial-finds-early-treatment-improves-outcomes-people-hiv</a:t>
            </a:r>
            <a:r>
              <a:rPr lang="en-GB" sz="1200" b="0" i="0" kern="1200">
                <a:solidFill>
                  <a:schemeClr val="tx1"/>
                </a:solidFill>
                <a:effectLst/>
                <a:latin typeface="+mn-lt"/>
                <a:ea typeface="+mn-ea"/>
                <a:cs typeface="+mn-cs"/>
              </a:rPr>
              <a:t> </a:t>
            </a:r>
          </a:p>
          <a:p>
            <a:pPr marL="0" marR="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(Wright): </a:t>
            </a:r>
            <a:r>
              <a:rPr lang="en-GB" sz="12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https://theprogramme.ias2021.org/Abstract/Abstract/2391</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kern="1200" err="1">
                <a:solidFill>
                  <a:schemeClr val="tx1"/>
                </a:solidFill>
                <a:effectLst/>
                <a:latin typeface="+mn-lt"/>
                <a:ea typeface="+mn-ea"/>
                <a:cs typeface="+mn-cs"/>
              </a:rPr>
              <a:t>Moldt</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https://theprogramme.ias2021.org/Abstract/Abstract/994</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54</a:t>
            </a:fld>
            <a:endParaRPr lang="en-US"/>
          </a:p>
        </p:txBody>
      </p:sp>
    </p:spTree>
    <p:extLst>
      <p:ext uri="{BB962C8B-B14F-4D97-AF65-F5344CB8AC3E}">
        <p14:creationId xmlns:p14="http://schemas.microsoft.com/office/powerpoint/2010/main" val="470619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Étude in vitro réalisée par analyse cellulaire.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L'importance de cette étude réside dans le fait qu'elle explore la stratégie opposée à celle du "kick and </a:t>
            </a:r>
            <a:r>
              <a:rPr lang="fr-FR" sz="1200" b="0" i="0" kern="1200" noProof="0" err="1">
                <a:solidFill>
                  <a:schemeClr val="tx1"/>
                </a:solidFill>
                <a:effectLst/>
                <a:latin typeface="+mn-lt"/>
                <a:ea typeface="+mn-ea"/>
                <a:cs typeface="+mn-cs"/>
              </a:rPr>
              <a:t>kill</a:t>
            </a:r>
            <a:r>
              <a:rPr lang="fr-FR" sz="1200" b="0" i="0" kern="1200" noProof="0">
                <a:solidFill>
                  <a:schemeClr val="tx1"/>
                </a:solidFill>
                <a:effectLst/>
                <a:latin typeface="+mn-lt"/>
                <a:ea typeface="+mn-ea"/>
                <a:cs typeface="+mn-cs"/>
              </a:rPr>
              <a:t>" (Chasser et éliminer). Au lieu d'empêcher le VIH de s'intégrer dans les cellules et de devenir invisible pour le système immunitaire, elle force au contraire l'intégration de l'ADN </a:t>
            </a:r>
            <a:r>
              <a:rPr lang="fr-FR" sz="1200" b="0" i="0" kern="1200" noProof="0" err="1">
                <a:solidFill>
                  <a:schemeClr val="tx1"/>
                </a:solidFill>
                <a:effectLst/>
                <a:latin typeface="+mn-lt"/>
                <a:ea typeface="+mn-ea"/>
                <a:cs typeface="+mn-cs"/>
              </a:rPr>
              <a:t>proviral</a:t>
            </a:r>
            <a:r>
              <a:rPr lang="fr-FR" sz="1200" b="0" i="0" kern="1200" noProof="0">
                <a:solidFill>
                  <a:schemeClr val="tx1"/>
                </a:solidFill>
                <a:effectLst/>
                <a:latin typeface="+mn-lt"/>
                <a:ea typeface="+mn-ea"/>
                <a:cs typeface="+mn-cs"/>
              </a:rPr>
              <a:t> dans des sites très peu susceptibles d'être réactivés.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Ce phénotype "</a:t>
            </a:r>
            <a:r>
              <a:rPr lang="fr-FR" sz="1200" b="0" i="0" kern="1200" noProof="0" err="1">
                <a:solidFill>
                  <a:schemeClr val="tx1"/>
                </a:solidFill>
                <a:effectLst/>
                <a:latin typeface="+mn-lt"/>
                <a:ea typeface="+mn-ea"/>
                <a:cs typeface="+mn-cs"/>
              </a:rPr>
              <a:t>block-and-locak</a:t>
            </a:r>
            <a:r>
              <a:rPr lang="fr-FR" sz="1200" b="0" i="0" kern="1200" noProof="0">
                <a:solidFill>
                  <a:schemeClr val="tx1"/>
                </a:solidFill>
                <a:effectLst/>
                <a:latin typeface="+mn-lt"/>
                <a:ea typeface="+mn-ea"/>
                <a:cs typeface="+mn-cs"/>
              </a:rPr>
              <a:t>" (bloquer et enfermer) est partagé par certains contrôleurs d'élite qui sont capables de contrôler leurs propres taux de VIH sans traitement antirétroviral.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(Voir</a:t>
            </a:r>
            <a:r>
              <a:rPr lang="en-GB" sz="1200" b="0" i="0" kern="1200">
                <a:solidFill>
                  <a:schemeClr val="tx1"/>
                </a:solidFill>
                <a:effectLst/>
                <a:latin typeface="+mn-lt"/>
                <a:ea typeface="+mn-ea"/>
                <a:cs typeface="+mn-cs"/>
              </a:rPr>
              <a:t> </a:t>
            </a:r>
            <a:r>
              <a:rPr lang="en-GB" sz="1200" b="0" i="0" u="sng" kern="1200">
                <a:solidFill>
                  <a:schemeClr val="tx1"/>
                </a:solidFill>
                <a:effectLst/>
                <a:latin typeface="+mn-lt"/>
                <a:ea typeface="+mn-ea"/>
                <a:cs typeface="+mn-cs"/>
              </a:rPr>
              <a:t>https://www.aidsmap.com/news/aug-2020/elite-controllers-may-self-vaccinate-against-active-hiv-infection-gene-study-suggests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https://theprogramme.ias2021.org/Abstract/Abstract/652</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55</a:t>
            </a:fld>
            <a:endParaRPr lang="en-US"/>
          </a:p>
        </p:txBody>
      </p:sp>
    </p:spTree>
    <p:extLst>
      <p:ext uri="{BB962C8B-B14F-4D97-AF65-F5344CB8AC3E}">
        <p14:creationId xmlns:p14="http://schemas.microsoft.com/office/powerpoint/2010/main" val="562586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https://theprogramme.ias2021.org/Abstract/Abstract/2171</a:t>
            </a:r>
            <a:r>
              <a:rPr lang="en-GB" sz="1200" b="0" i="0" kern="1200">
                <a:solidFill>
                  <a:schemeClr val="tx1"/>
                </a:solidFill>
                <a:effectLst/>
                <a:latin typeface="+mn-lt"/>
                <a:ea typeface="+mn-ea"/>
                <a:cs typeface="+mn-cs"/>
              </a:rPr>
              <a:t>   </a:t>
            </a:r>
          </a:p>
          <a:p>
            <a:pPr marL="0" marR="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56</a:t>
            </a:fld>
            <a:endParaRPr lang="en-US"/>
          </a:p>
        </p:txBody>
      </p:sp>
    </p:spTree>
    <p:extLst>
      <p:ext uri="{BB962C8B-B14F-4D97-AF65-F5344CB8AC3E}">
        <p14:creationId xmlns:p14="http://schemas.microsoft.com/office/powerpoint/2010/main" val="2727148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kern="1200">
                <a:effectLst/>
              </a:rPr>
              <a:t>Résumé:</a:t>
            </a:r>
            <a:r>
              <a:rPr lang="en-GB" sz="1200" b="0" i="0" u="none" strike="noStrike"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rPr>
              <a:t>https://theprogramme.ias2021.org/Abstract/Abstract/2287</a:t>
            </a:r>
            <a:endParaRPr lang="en-US">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57</a:t>
            </a:fld>
            <a:endParaRPr lang="en-US"/>
          </a:p>
        </p:txBody>
      </p:sp>
    </p:spTree>
    <p:extLst>
      <p:ext uri="{BB962C8B-B14F-4D97-AF65-F5344CB8AC3E}">
        <p14:creationId xmlns:p14="http://schemas.microsoft.com/office/powerpoint/2010/main" val="2418945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rPr>
              <a:t>https://theprogramme.ias2021.org/Abstract/Abstract/733</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58</a:t>
            </a:fld>
            <a:endParaRPr lang="en-US"/>
          </a:p>
        </p:txBody>
      </p:sp>
    </p:spTree>
    <p:extLst>
      <p:ext uri="{BB962C8B-B14F-4D97-AF65-F5344CB8AC3E}">
        <p14:creationId xmlns:p14="http://schemas.microsoft.com/office/powerpoint/2010/main" val="20805512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fr-FR" sz="1200" b="0" i="0" u="none" kern="1200" noProof="0">
                <a:solidFill>
                  <a:schemeClr val="tx1"/>
                </a:solidFill>
                <a:effectLst/>
                <a:latin typeface="+mn-lt"/>
                <a:ea typeface="+mn-ea"/>
                <a:cs typeface="+mn-cs"/>
              </a:rPr>
              <a:t>Un domaine très "chaud" sur le plan scientifique à l'heure actuelle et sur le point d'être autorisé pour de multiples indications. </a:t>
            </a:r>
          </a:p>
          <a:p>
            <a:pPr marL="0" indent="0" rtl="0" fontAlgn="base">
              <a:buFont typeface="Arial" panose="020B0604020202020204" pitchFamily="34" charset="0"/>
              <a:buNone/>
            </a:pPr>
            <a:r>
              <a:rPr lang="fr-FR" sz="1200" b="0" i="0" u="none" kern="1200" noProof="0">
                <a:solidFill>
                  <a:schemeClr val="tx1"/>
                </a:solidFill>
                <a:effectLst/>
                <a:latin typeface="+mn-lt"/>
                <a:ea typeface="+mn-ea"/>
                <a:cs typeface="+mn-cs"/>
              </a:rPr>
              <a:t>Dans le traitement du VIH, l'utilisation des outils moléculaires pourrait :</a:t>
            </a:r>
          </a:p>
          <a:p>
            <a:pPr marL="171450" indent="-171450" rtl="0" fontAlgn="base">
              <a:buFont typeface="Arial" panose="020B0604020202020204" pitchFamily="34" charset="0"/>
              <a:buChar char="•"/>
            </a:pPr>
            <a:r>
              <a:rPr lang="fr-FR" sz="1200" b="0" i="0" u="none" kern="1200" noProof="0">
                <a:solidFill>
                  <a:schemeClr val="tx1"/>
                </a:solidFill>
                <a:effectLst/>
                <a:latin typeface="+mn-lt"/>
                <a:ea typeface="+mn-ea"/>
                <a:cs typeface="+mn-cs"/>
              </a:rPr>
              <a:t>Extraire l'ADN du VIH des cellules</a:t>
            </a:r>
            <a:r>
              <a:rPr lang="fr-FR" sz="1200" b="0" i="0" kern="1200" noProof="0">
                <a:solidFill>
                  <a:schemeClr val="tx1"/>
                </a:solidFill>
                <a:effectLst/>
                <a:latin typeface="+mn-lt"/>
                <a:ea typeface="+mn-ea"/>
                <a:cs typeface="+mn-cs"/>
              </a:rPr>
              <a:t>. </a:t>
            </a:r>
          </a:p>
          <a:p>
            <a:pPr marL="171450" indent="-171450" rtl="0" fontAlgn="base">
              <a:buFont typeface="Arial" panose="020B0604020202020204" pitchFamily="34" charset="0"/>
              <a:buChar char="•"/>
            </a:pPr>
            <a:r>
              <a:rPr lang="fr-FR" sz="1200" b="0" i="0" u="none" kern="1200" noProof="0">
                <a:solidFill>
                  <a:schemeClr val="tx1"/>
                </a:solidFill>
                <a:effectLst/>
                <a:latin typeface="+mn-lt"/>
                <a:ea typeface="+mn-ea"/>
                <a:cs typeface="+mn-cs"/>
              </a:rPr>
              <a:t>Infuser des cellules T naturelles ou modifiées qui sont immunisées contre l'infection par le VIH (dépourvues de CCR5) et remplacer les cellules de l'organisme par celles-ci.</a:t>
            </a:r>
            <a:r>
              <a:rPr lang="fr-FR" sz="1200" b="1" i="0" u="none" kern="1200" noProof="0">
                <a:solidFill>
                  <a:schemeClr val="tx1"/>
                </a:solidFill>
                <a:effectLst/>
                <a:latin typeface="+mn-lt"/>
                <a:ea typeface="+mn-ea"/>
                <a:cs typeface="+mn-cs"/>
              </a:rPr>
              <a:t> L'allogreffe </a:t>
            </a:r>
            <a:r>
              <a:rPr lang="fr-FR" sz="1200" b="0" i="0" u="none" kern="1200" noProof="0">
                <a:solidFill>
                  <a:schemeClr val="tx1"/>
                </a:solidFill>
                <a:effectLst/>
                <a:latin typeface="+mn-lt"/>
                <a:ea typeface="+mn-ea"/>
                <a:cs typeface="+mn-cs"/>
              </a:rPr>
              <a:t>de cellules T</a:t>
            </a:r>
            <a:r>
              <a:rPr lang="fr-FR" sz="1200" b="0" i="0" kern="1200" noProof="0">
                <a:solidFill>
                  <a:schemeClr val="tx1"/>
                </a:solidFill>
                <a:effectLst/>
                <a:latin typeface="+mn-lt"/>
                <a:ea typeface="+mn-ea"/>
                <a:cs typeface="+mn-cs"/>
              </a:rPr>
              <a:t>. </a:t>
            </a:r>
          </a:p>
          <a:p>
            <a:pPr marL="628650" lvl="1" indent="-171450" rtl="0" fontAlgn="base">
              <a:buFont typeface="Courier New" panose="02070309020205020404" pitchFamily="49" charset="0"/>
              <a:buChar char="o"/>
            </a:pPr>
            <a:r>
              <a:rPr lang="fr-FR" sz="1200" b="0" i="0" u="none" kern="1200" noProof="0">
                <a:solidFill>
                  <a:schemeClr val="tx1"/>
                </a:solidFill>
                <a:effectLst/>
                <a:latin typeface="+mn-lt"/>
                <a:ea typeface="+mn-ea"/>
                <a:cs typeface="+mn-cs"/>
              </a:rPr>
              <a:t>C'est la seule technique qui a jusqu'à présent permis de guérir deux personnes du VIH (Timothy Ray Brown, Adam Castillejo</a:t>
            </a:r>
            <a:r>
              <a:rPr lang="fr-FR" sz="1200" b="0" i="0" kern="1200" noProof="0">
                <a:solidFill>
                  <a:schemeClr val="tx1"/>
                </a:solidFill>
                <a:effectLst/>
                <a:latin typeface="+mn-lt"/>
                <a:ea typeface="+mn-ea"/>
                <a:cs typeface="+mn-cs"/>
              </a:rPr>
              <a:t>). </a:t>
            </a:r>
          </a:p>
          <a:p>
            <a:pPr marL="628650" lvl="1" indent="-171450" rtl="0" fontAlgn="base">
              <a:buFont typeface="Courier New" panose="02070309020205020404" pitchFamily="49" charset="0"/>
              <a:buChar char="o"/>
            </a:pPr>
            <a:r>
              <a:rPr lang="fr-FR" sz="1200" b="0" i="0" u="none" kern="1200" noProof="0">
                <a:solidFill>
                  <a:schemeClr val="tx1"/>
                </a:solidFill>
                <a:effectLst/>
                <a:latin typeface="+mn-lt"/>
                <a:ea typeface="+mn-ea"/>
                <a:cs typeface="+mn-cs"/>
              </a:rPr>
              <a:t>Cela ne peut pas être fait pour tout le monde car elle implique une greffe de la moelle osseuse, une procédure très risquée et coûteuse. TRB et AC en avaient tous les deux besoin pour le traitement d'un cancer</a:t>
            </a:r>
            <a:r>
              <a:rPr lang="fr-FR" sz="1200" b="0" i="0" kern="1200" noProof="0">
                <a:solidFill>
                  <a:schemeClr val="tx1"/>
                </a:solidFill>
                <a:effectLst/>
                <a:latin typeface="+mn-lt"/>
                <a:ea typeface="+mn-ea"/>
                <a:cs typeface="+mn-cs"/>
              </a:rPr>
              <a:t>. </a:t>
            </a:r>
          </a:p>
          <a:p>
            <a:pPr marL="628650" lvl="1" indent="-171450" rtl="0" fontAlgn="base">
              <a:buFont typeface="Courier New" panose="02070309020205020404" pitchFamily="49" charset="0"/>
              <a:buChar char="o"/>
            </a:pPr>
            <a:r>
              <a:rPr lang="fr-FR" sz="1200" b="0" i="0" u="none" kern="1200" noProof="0">
                <a:solidFill>
                  <a:schemeClr val="tx1"/>
                </a:solidFill>
                <a:effectLst/>
                <a:latin typeface="+mn-lt"/>
                <a:ea typeface="+mn-ea"/>
                <a:cs typeface="+mn-cs"/>
              </a:rPr>
              <a:t>Un nombre considérablement plus élevé de personnes sont mortes, soit de leur cancer, soit de la procédure</a:t>
            </a:r>
            <a:r>
              <a:rPr lang="fr-FR" sz="1200" b="0" i="0" kern="1200" noProof="0">
                <a:solidFill>
                  <a:schemeClr val="tx1"/>
                </a:solidFill>
                <a:effectLst/>
                <a:latin typeface="+mn-lt"/>
                <a:ea typeface="+mn-ea"/>
                <a:cs typeface="+mn-cs"/>
              </a:rPr>
              <a:t>. </a:t>
            </a:r>
          </a:p>
          <a:p>
            <a:pPr marL="628650" lvl="1" indent="-171450" rtl="0" fontAlgn="base">
              <a:buFont typeface="Courier New" panose="02070309020205020404" pitchFamily="49" charset="0"/>
              <a:buChar char="o"/>
            </a:pPr>
            <a:r>
              <a:rPr lang="fr-FR" sz="1200" b="0" i="0" u="none" kern="1200" noProof="0">
                <a:solidFill>
                  <a:schemeClr val="tx1"/>
                </a:solidFill>
                <a:effectLst/>
                <a:latin typeface="+mn-lt"/>
                <a:ea typeface="+mn-ea"/>
                <a:cs typeface="+mn-cs"/>
              </a:rPr>
              <a:t>Déception lorsque des cellules non dépourvues de CCR5 sont utilisées (les patients de Boston</a:t>
            </a:r>
            <a:r>
              <a:rPr lang="fr-FR" sz="1200" b="0" i="0" kern="1200" noProof="0">
                <a:solidFill>
                  <a:schemeClr val="tx1"/>
                </a:solidFill>
                <a:effectLst/>
                <a:latin typeface="+mn-lt"/>
                <a:ea typeface="+mn-ea"/>
                <a:cs typeface="+mn-cs"/>
              </a:rPr>
              <a:t>). </a:t>
            </a:r>
          </a:p>
          <a:p>
            <a:pPr marL="171450" indent="-171450" rtl="0" fontAlgn="base">
              <a:buFont typeface="Arial" panose="020B0604020202020204" pitchFamily="34" charset="0"/>
              <a:buChar char="•"/>
            </a:pPr>
            <a:r>
              <a:rPr lang="fr-FR" sz="1200" b="1" i="0" u="none" kern="1200" noProof="0">
                <a:solidFill>
                  <a:schemeClr val="tx1"/>
                </a:solidFill>
                <a:effectLst/>
                <a:latin typeface="+mn-lt"/>
                <a:ea typeface="+mn-ea"/>
                <a:cs typeface="+mn-cs"/>
              </a:rPr>
              <a:t>L'autogreffe</a:t>
            </a:r>
            <a:r>
              <a:rPr lang="fr-FR" sz="1200" b="0" i="0" u="none" kern="1200" noProof="0">
                <a:solidFill>
                  <a:schemeClr val="tx1"/>
                </a:solidFill>
                <a:effectLst/>
                <a:latin typeface="+mn-lt"/>
                <a:ea typeface="+mn-ea"/>
                <a:cs typeface="+mn-cs"/>
              </a:rPr>
              <a:t> de cellules T est plus réalisable et moins toxique : Les cellules T sont extraites de l'organisme, manipulées génétiquement en laboratoire, puis réintroduites</a:t>
            </a:r>
            <a:r>
              <a:rPr lang="fr-FR" sz="1200" b="0" i="0" kern="1200" noProof="0">
                <a:solidFill>
                  <a:schemeClr val="tx1"/>
                </a:solidFill>
                <a:effectLst/>
                <a:latin typeface="+mn-lt"/>
                <a:ea typeface="+mn-ea"/>
                <a:cs typeface="+mn-cs"/>
              </a:rPr>
              <a:t>. </a:t>
            </a:r>
          </a:p>
          <a:p>
            <a:pPr marL="628650" lvl="1" indent="-171450" rtl="0" fontAlgn="base">
              <a:buFont typeface="Courier New" panose="02070309020205020404" pitchFamily="49" charset="0"/>
              <a:buChar char="o"/>
            </a:pPr>
            <a:r>
              <a:rPr lang="fr-FR" sz="1200" b="0" i="0" u="none" kern="1200" noProof="0">
                <a:solidFill>
                  <a:schemeClr val="tx1"/>
                </a:solidFill>
                <a:effectLst/>
                <a:latin typeface="+mn-lt"/>
                <a:ea typeface="+mn-ea"/>
                <a:cs typeface="+mn-cs"/>
              </a:rPr>
              <a:t>Le système immunitaire de l'hôte n'a pas à être éliminé, ce qui est moins risqué</a:t>
            </a:r>
            <a:r>
              <a:rPr lang="fr-FR" sz="1200" b="0" i="0" kern="1200" noProof="0">
                <a:solidFill>
                  <a:schemeClr val="tx1"/>
                </a:solidFill>
                <a:effectLst/>
                <a:latin typeface="+mn-lt"/>
                <a:ea typeface="+mn-ea"/>
                <a:cs typeface="+mn-cs"/>
              </a:rPr>
              <a:t>. </a:t>
            </a:r>
          </a:p>
          <a:p>
            <a:pPr marL="171450" indent="-171450" rtl="0" fontAlgn="base">
              <a:buFont typeface="Arial" panose="020B0604020202020204" pitchFamily="34" charset="0"/>
              <a:buChar char="•"/>
            </a:pPr>
            <a:r>
              <a:rPr lang="fr-FR" sz="1200" b="0" i="0" u="none" kern="1200" noProof="0">
                <a:solidFill>
                  <a:schemeClr val="tx1"/>
                </a:solidFill>
                <a:effectLst/>
                <a:latin typeface="+mn-lt"/>
                <a:ea typeface="+mn-ea"/>
                <a:cs typeface="+mn-cs"/>
              </a:rPr>
              <a:t>Réparer directement les gènes défectueux dans les cellules (déjà utilisé ou à l'essai pour certaines maladies génétiques, par exemple la mucoviscidose, la drépanocytose</a:t>
            </a:r>
            <a:r>
              <a:rPr lang="fr-FR" sz="1200" b="0" i="0" kern="1200" noProof="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a:solidFill>
                <a:schemeClr val="tx1"/>
              </a:solidFill>
              <a:effectLst/>
              <a:latin typeface="+mn-lt"/>
              <a:ea typeface="+mn-ea"/>
              <a:cs typeface="+mn-cs"/>
            </a:endParaRPr>
          </a:p>
          <a:p>
            <a:pPr marL="0" indent="0" rtl="0" fontAlgn="base">
              <a:buFont typeface="Arial" panose="020B0604020202020204" pitchFamily="34" charset="0"/>
              <a:buNone/>
            </a:pPr>
            <a:r>
              <a:rPr lang="en-GB" sz="1200" b="0" i="0" kern="1200">
                <a:solidFill>
                  <a:schemeClr val="tx1"/>
                </a:solidFill>
                <a:effectLst/>
                <a:latin typeface="+mn-lt"/>
                <a:ea typeface="+mn-ea"/>
                <a:cs typeface="+mn-cs"/>
              </a:rPr>
              <a:t>Session: </a:t>
            </a:r>
            <a:r>
              <a:rPr lang="en-GB" sz="1200" b="0" i="0" u="sng" kern="1200">
                <a:solidFill>
                  <a:schemeClr val="tx1"/>
                </a:solidFill>
                <a:effectLst/>
                <a:latin typeface="+mn-lt"/>
                <a:ea typeface="+mn-ea"/>
                <a:cs typeface="+mn-cs"/>
              </a:rPr>
              <a:t>https://theprogramme.ias2021.org/Programme/Session/101 </a:t>
            </a:r>
          </a:p>
          <a:p>
            <a:pPr marL="0" indent="0" rtl="0" fontAlgn="base">
              <a:buFont typeface="Arial" panose="020B0604020202020204" pitchFamily="34" charset="0"/>
              <a:buNone/>
            </a:pPr>
            <a:endParaRPr lang="en-GB" sz="1200" b="0" i="0" u="sng"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59</a:t>
            </a:fld>
            <a:endParaRPr lang="en-US"/>
          </a:p>
        </p:txBody>
      </p:sp>
    </p:spTree>
    <p:extLst>
      <p:ext uri="{BB962C8B-B14F-4D97-AF65-F5344CB8AC3E}">
        <p14:creationId xmlns:p14="http://schemas.microsoft.com/office/powerpoint/2010/main" val="737004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None/>
            </a:pPr>
            <a:endParaRPr lang="fr-FR" sz="1200" b="0" i="0" kern="1200" noProof="0">
              <a:solidFill>
                <a:schemeClr val="tx1"/>
              </a:solidFill>
              <a:effectLst/>
              <a:latin typeface="+mn-lt"/>
              <a:ea typeface="+mn-ea"/>
              <a:cs typeface="+mn-cs"/>
            </a:endParaRP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Fabriquer des cellules T qui ciblent de manière exquise une cellule cancéreuse, une bactérie ou un virus en particulier (cellules T CAR). </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Générer des cellules B pour qu'elles produisent des anticorps largement neutralisants (ciblage germinal - déjà couvert par les vaccins). </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Inciter les cellules à produire des antigènes viraux ou des particules de type viral (vaccins à ARN : déjà utilisés avec succès pour le COVID-19). </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La persistance d'une population de cellules génétiquement modifiées a été un problème. Mais si les cellules souches hématopoïétiques (CSH) - les cellules </a:t>
            </a:r>
            <a:r>
              <a:rPr lang="fr-FR" sz="1200" b="0" i="0" kern="1200" noProof="0" err="1">
                <a:solidFill>
                  <a:schemeClr val="tx1"/>
                </a:solidFill>
                <a:effectLst/>
                <a:latin typeface="+mn-lt"/>
                <a:ea typeface="+mn-ea"/>
                <a:cs typeface="+mn-cs"/>
              </a:rPr>
              <a:t>progénitrices</a:t>
            </a:r>
            <a:r>
              <a:rPr lang="fr-FR" sz="1200" b="0" i="0" kern="1200" noProof="0">
                <a:solidFill>
                  <a:schemeClr val="tx1"/>
                </a:solidFill>
                <a:effectLst/>
                <a:latin typeface="+mn-lt"/>
                <a:ea typeface="+mn-ea"/>
                <a:cs typeface="+mn-cs"/>
              </a:rPr>
              <a:t> de toutes les cellules du système immunitaire - sont </a:t>
            </a:r>
            <a:r>
              <a:rPr lang="fr-FR" sz="1200" b="0" i="0" kern="1200" noProof="0" err="1">
                <a:solidFill>
                  <a:schemeClr val="tx1"/>
                </a:solidFill>
                <a:effectLst/>
                <a:latin typeface="+mn-lt"/>
                <a:ea typeface="+mn-ea"/>
                <a:cs typeface="+mn-cs"/>
              </a:rPr>
              <a:t>transfectées</a:t>
            </a:r>
            <a:r>
              <a:rPr lang="fr-FR" sz="1200" b="0" i="0" kern="1200" noProof="0">
                <a:solidFill>
                  <a:schemeClr val="tx1"/>
                </a:solidFill>
                <a:effectLst/>
                <a:latin typeface="+mn-lt"/>
                <a:ea typeface="+mn-ea"/>
                <a:cs typeface="+mn-cs"/>
              </a:rPr>
              <a:t> avec des gènes CAR, elles pourraient établir une population permanente.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60</a:t>
            </a:fld>
            <a:endParaRPr lang="en-US"/>
          </a:p>
        </p:txBody>
      </p:sp>
    </p:spTree>
    <p:extLst>
      <p:ext uri="{BB962C8B-B14F-4D97-AF65-F5344CB8AC3E}">
        <p14:creationId xmlns:p14="http://schemas.microsoft.com/office/powerpoint/2010/main" val="93258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GB"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7</a:t>
            </a:fld>
            <a:endParaRPr lang="en-US"/>
          </a:p>
        </p:txBody>
      </p:sp>
    </p:spTree>
    <p:extLst>
      <p:ext uri="{BB962C8B-B14F-4D97-AF65-F5344CB8AC3E}">
        <p14:creationId xmlns:p14="http://schemas.microsoft.com/office/powerpoint/2010/main" val="2864791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FR" sz="1200" b="0" i="0" kern="1200">
                <a:solidFill>
                  <a:schemeClr val="tx1"/>
                </a:solidFill>
                <a:effectLst/>
                <a:latin typeface="+mn-lt"/>
                <a:ea typeface="+mn-ea"/>
                <a:cs typeface="+mn-cs"/>
              </a:rPr>
              <a:t>Il est difficile de remplacer un pourcentage suffisamment important de cellules immunitaires par des cellules génétiquement modifiées - mais la grande majorité (la totalité ?) des cellules infectées par le VIH devront peut-être être remplacées. </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Les patients de Boston nous montrent que la grande majorité, voire la totalité, des cellules infectées par le VIH dans l'organisme pourraient devoir être remplacées. </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La thérapie génique n'est pas sans risque : quelques cas récents de </a:t>
            </a:r>
            <a:r>
              <a:rPr lang="fr-FR" sz="1200" b="0" i="0" kern="1200" err="1">
                <a:solidFill>
                  <a:schemeClr val="tx1"/>
                </a:solidFill>
                <a:effectLst/>
                <a:latin typeface="+mn-lt"/>
                <a:ea typeface="+mn-ea"/>
                <a:cs typeface="+mn-cs"/>
              </a:rPr>
              <a:t>pré-cancer</a:t>
            </a:r>
            <a:r>
              <a:rPr lang="fr-FR" sz="1200" b="0" i="0" kern="1200">
                <a:solidFill>
                  <a:schemeClr val="tx1"/>
                </a:solidFill>
                <a:effectLst/>
                <a:latin typeface="+mn-lt"/>
                <a:ea typeface="+mn-ea"/>
                <a:cs typeface="+mn-cs"/>
              </a:rPr>
              <a:t>, voir : </a:t>
            </a:r>
            <a:r>
              <a:rPr lang="fr-FR"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https://www.sciencemag.org/news/2021/08/gene-therapy-clinical-trial-halted-cancer-risk-surfaces</a:t>
            </a:r>
            <a:r>
              <a:rPr lang="fr-FR"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fr-FR" sz="1200" b="0" i="0" kern="1200">
                <a:solidFill>
                  <a:srgbClr val="FF0000"/>
                </a:solidFill>
                <a:effectLst/>
                <a:latin typeface="+mn-lt"/>
                <a:ea typeface="+mn-ea"/>
                <a:cs typeface="+mn-cs"/>
              </a:rPr>
              <a:t>Actuellement, la thérapie génique autogène nécessite plus d'espace de laboratoire et d'équipement que la thérapie </a:t>
            </a:r>
            <a:r>
              <a:rPr lang="fr-FR" sz="1200" b="0" i="0" kern="1200" err="1">
                <a:solidFill>
                  <a:srgbClr val="FF0000"/>
                </a:solidFill>
                <a:effectLst/>
                <a:latin typeface="+mn-lt"/>
                <a:ea typeface="+mn-ea"/>
                <a:cs typeface="+mn-cs"/>
              </a:rPr>
              <a:t>allogénique</a:t>
            </a:r>
            <a:r>
              <a:rPr lang="fr-FR" sz="1200" b="0" i="0" kern="1200">
                <a:solidFill>
                  <a:srgbClr val="FF0000"/>
                </a:solidFill>
                <a:effectLst/>
                <a:latin typeface="+mn-lt"/>
                <a:ea typeface="+mn-ea"/>
                <a:cs typeface="+mn-cs"/>
              </a:rPr>
              <a:t>. </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Cela la rend extrêmement coûteuse: </a:t>
            </a:r>
          </a:p>
          <a:p>
            <a:pPr marL="628650" lvl="1" indent="-171450" rtl="0" fontAlgn="base">
              <a:buFont typeface="Courier New" panose="02070309020205020404" pitchFamily="49" charset="0"/>
              <a:buChar char="o"/>
            </a:pPr>
            <a:r>
              <a:rPr lang="fr-FR" sz="1200" b="0" i="0" kern="1200" noProof="0" err="1">
                <a:solidFill>
                  <a:schemeClr val="tx1"/>
                </a:solidFill>
                <a:effectLst/>
                <a:latin typeface="+mn-lt"/>
                <a:ea typeface="+mn-ea"/>
                <a:cs typeface="+mn-cs"/>
              </a:rPr>
              <a:t>Zynteglo</a:t>
            </a:r>
            <a:r>
              <a:rPr lang="fr-FR" sz="1200" b="0" i="0" kern="1200" noProof="0">
                <a:solidFill>
                  <a:schemeClr val="tx1"/>
                </a:solidFill>
                <a:effectLst/>
                <a:latin typeface="+mn-lt"/>
                <a:ea typeface="+mn-ea"/>
                <a:cs typeface="+mn-cs"/>
              </a:rPr>
              <a:t>, cellules souches autologues codant pour le gène de la </a:t>
            </a:r>
            <a:r>
              <a:rPr lang="fr-FR" sz="1200" b="0" i="0" kern="1200" noProof="0" err="1">
                <a:solidFill>
                  <a:schemeClr val="tx1"/>
                </a:solidFill>
                <a:effectLst/>
                <a:latin typeface="+mn-lt"/>
                <a:ea typeface="+mn-ea"/>
                <a:cs typeface="+mn-cs"/>
              </a:rPr>
              <a:t>bêta-globine</a:t>
            </a:r>
            <a:r>
              <a:rPr lang="fr-FR" sz="1200" b="0" i="0" kern="1200" noProof="0">
                <a:solidFill>
                  <a:schemeClr val="tx1"/>
                </a:solidFill>
                <a:effectLst/>
                <a:latin typeface="+mn-lt"/>
                <a:ea typeface="+mn-ea"/>
                <a:cs typeface="+mn-cs"/>
              </a:rPr>
              <a:t> (composant de l'hémoglobine) : autorisé aux États-Unis pour la thalassémie ; prix catalogue de 1,8 million de dollars par traitement. </a:t>
            </a:r>
          </a:p>
          <a:p>
            <a:pPr marL="628650" lvl="1" indent="-171450" rtl="0" fontAlgn="base">
              <a:buFont typeface="Courier New" panose="02070309020205020404" pitchFamily="49" charset="0"/>
              <a:buChar char="o"/>
            </a:pPr>
            <a:r>
              <a:rPr lang="fr-FR" sz="1200" b="0" i="0" kern="1200" noProof="0" err="1">
                <a:solidFill>
                  <a:schemeClr val="tx1"/>
                </a:solidFill>
                <a:effectLst/>
                <a:latin typeface="+mn-lt"/>
                <a:ea typeface="+mn-ea"/>
                <a:cs typeface="+mn-cs"/>
              </a:rPr>
              <a:t>Yescarta</a:t>
            </a:r>
            <a:r>
              <a:rPr lang="fr-FR" sz="1200" b="0" i="0" kern="1200" noProof="0">
                <a:solidFill>
                  <a:schemeClr val="tx1"/>
                </a:solidFill>
                <a:effectLst/>
                <a:latin typeface="+mn-lt"/>
                <a:ea typeface="+mn-ea"/>
                <a:cs typeface="+mn-cs"/>
              </a:rPr>
              <a:t>, cellules T CAR, autorisé en Europe pour le lymphome à cellules T ; 407 000 dollars par traitement. </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L'ensemble du continent africain compte deux centres équipés ; l'Europe en compte 47.</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La "thérapie génique en boîte" a déjà été développée ; elle peut être réalisée dans une seule pièce ; l'espace nécessaire passe de 46 mètres carrés à 0,4 et le nombre de personnes nécessaires de dix à une ou deux. </a:t>
            </a:r>
          </a:p>
          <a:p>
            <a:pPr marL="171450" indent="-171450" rtl="0" fontAlgn="base">
              <a:buFont typeface="Arial" panose="020B0604020202020204" pitchFamily="34" charset="0"/>
              <a:buChar char="•"/>
            </a:pPr>
            <a:r>
              <a:rPr lang="fr-FR" sz="1200" b="0" i="0" kern="1200" noProof="0">
                <a:solidFill>
                  <a:schemeClr val="tx1"/>
                </a:solidFill>
                <a:effectLst/>
                <a:latin typeface="+mn-lt"/>
                <a:ea typeface="+mn-ea"/>
                <a:cs typeface="+mn-cs"/>
              </a:rPr>
              <a:t>L'idéal serait une "thérapie génique avec une seringue" : une idée lancée avec les vaccins à ARN. </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On a déjà réussi à greffer 100% des vecteurs basés sur le virus </a:t>
            </a:r>
            <a:r>
              <a:rPr lang="fr-FR" sz="1200" b="0" i="0" kern="1200" err="1">
                <a:solidFill>
                  <a:schemeClr val="tx1"/>
                </a:solidFill>
                <a:effectLst/>
                <a:latin typeface="+mn-lt"/>
                <a:ea typeface="+mn-ea"/>
                <a:cs typeface="+mn-cs"/>
              </a:rPr>
              <a:t>adéno-associé</a:t>
            </a:r>
            <a:r>
              <a:rPr lang="fr-FR" sz="1200" b="0" i="0" kern="1200">
                <a:solidFill>
                  <a:schemeClr val="tx1"/>
                </a:solidFill>
                <a:effectLst/>
                <a:latin typeface="+mn-lt"/>
                <a:ea typeface="+mn-ea"/>
                <a:cs typeface="+mn-cs"/>
              </a:rPr>
              <a:t> délivrant des gènes pour rectifier l'hémoglobinopathie chez les singes. </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Les deux maladies les plus courantes nécessitant une thérapie génique sont le VIH et la drépanocytose. </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À elles deux, elles représentent 57 des 60 millions de personnes qui en auraient besoin, principalement en Afrique.</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La Fondation Gates a mis en place une initiative mondiale de thérapie génique ciblant ces deux maladies avec des partenaires : Le Centre commun de recherche clinique d'Ouganda. De nouveaux centres ont déjà été créés en Ouganda et en Inde. </a:t>
            </a:r>
          </a:p>
          <a:p>
            <a:pPr marL="171450" indent="-171450" rtl="0" fontAlgn="base">
              <a:buFont typeface="Arial" panose="020B0604020202020204" pitchFamily="34" charset="0"/>
              <a:buChar char="•"/>
            </a:pPr>
            <a:r>
              <a:rPr lang="fr-FR" sz="1200" b="0" i="0" kern="1200">
                <a:solidFill>
                  <a:schemeClr val="tx1"/>
                </a:solidFill>
                <a:effectLst/>
                <a:latin typeface="+mn-lt"/>
                <a:ea typeface="+mn-ea"/>
                <a:cs typeface="+mn-cs"/>
              </a:rPr>
              <a:t>L'objectif ambitieux est de développer une thérapie génique qui pourrait être utilisée en Afrique dans des essais sur l'homme dans les deux ans. </a:t>
            </a:r>
          </a:p>
        </p:txBody>
      </p:sp>
      <p:sp>
        <p:nvSpPr>
          <p:cNvPr id="4" name="Slide Number Placeholder 3"/>
          <p:cNvSpPr>
            <a:spLocks noGrp="1"/>
          </p:cNvSpPr>
          <p:nvPr>
            <p:ph type="sldNum" sz="quarter" idx="5"/>
          </p:nvPr>
        </p:nvSpPr>
        <p:spPr/>
        <p:txBody>
          <a:bodyPr/>
          <a:lstStyle/>
          <a:p>
            <a:fld id="{883B6FC5-D874-D446-9A97-E9772F8FBC00}" type="slidenum">
              <a:rPr lang="en-US" smtClean="0"/>
              <a:pPr/>
              <a:t>61</a:t>
            </a:fld>
            <a:endParaRPr lang="en-US"/>
          </a:p>
        </p:txBody>
      </p:sp>
    </p:spTree>
    <p:extLst>
      <p:ext uri="{BB962C8B-B14F-4D97-AF65-F5344CB8AC3E}">
        <p14:creationId xmlns:p14="http://schemas.microsoft.com/office/powerpoint/2010/main" val="3819885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62</a:t>
            </a:fld>
            <a:endParaRPr lang="en-US"/>
          </a:p>
        </p:txBody>
      </p:sp>
    </p:spTree>
    <p:extLst>
      <p:ext uri="{BB962C8B-B14F-4D97-AF65-F5344CB8AC3E}">
        <p14:creationId xmlns:p14="http://schemas.microsoft.com/office/powerpoint/2010/main" val="1646483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champignon </a:t>
            </a:r>
            <a:r>
              <a:rPr lang="fr-FR" sz="1200" b="0" i="0" kern="1200" noProof="0" err="1">
                <a:solidFill>
                  <a:schemeClr val="tx1"/>
                </a:solidFill>
                <a:effectLst/>
                <a:latin typeface="+mn-lt"/>
                <a:ea typeface="+mn-ea"/>
                <a:cs typeface="+mn-cs"/>
              </a:rPr>
              <a:t>Cryptococcus</a:t>
            </a:r>
            <a:r>
              <a:rPr lang="fr-FR" sz="1200" b="0" i="0" kern="1200" noProof="0">
                <a:solidFill>
                  <a:schemeClr val="tx1"/>
                </a:solidFill>
                <a:effectLst/>
                <a:latin typeface="+mn-lt"/>
                <a:ea typeface="+mn-ea"/>
                <a:cs typeface="+mn-cs"/>
              </a:rPr>
              <a:t> provoque une infection opportuniste chez les personnes séropositives dont le taux de CD4 est inférieur à 100. L'infection entraîne souvent une méningite, une inflammation dangereuse de la membrane qui entoure le cerveau et la moelle épinière.  La méningite à cryptocoque est une cause majeure de décès liés au sida.</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 traitement standard nécessite un séjour à l'hôpital, l'</a:t>
            </a:r>
            <a:r>
              <a:rPr lang="fr-FR" sz="1200" b="0" i="0" kern="1200" noProof="0" err="1">
                <a:solidFill>
                  <a:schemeClr val="tx1"/>
                </a:solidFill>
                <a:effectLst/>
                <a:latin typeface="+mn-lt"/>
                <a:ea typeface="+mn-ea"/>
                <a:cs typeface="+mn-cs"/>
              </a:rPr>
              <a:t>amphotéricine-B</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AmB</a:t>
            </a:r>
            <a:r>
              <a:rPr lang="fr-FR" sz="1200" b="0" i="0" kern="1200" noProof="0">
                <a:solidFill>
                  <a:schemeClr val="tx1"/>
                </a:solidFill>
                <a:effectLst/>
                <a:latin typeface="+mn-lt"/>
                <a:ea typeface="+mn-ea"/>
                <a:cs typeface="+mn-cs"/>
              </a:rPr>
              <a:t>) étant administrée par voie intraveineuse pendant sept jours. L'administration du traitement en toute sécurité n'est pas possible dans certains milieux à ressources limitées et son coût est prohibitif dans d'autres. L'</a:t>
            </a:r>
            <a:r>
              <a:rPr lang="fr-FR" sz="1200" b="0" i="0" kern="1200" noProof="0" err="1">
                <a:solidFill>
                  <a:schemeClr val="tx1"/>
                </a:solidFill>
                <a:effectLst/>
                <a:latin typeface="+mn-lt"/>
                <a:ea typeface="+mn-ea"/>
                <a:cs typeface="+mn-cs"/>
              </a:rPr>
              <a:t>AmB</a:t>
            </a:r>
            <a:r>
              <a:rPr lang="fr-FR" sz="1200" b="0" i="0" kern="1200" noProof="0">
                <a:solidFill>
                  <a:schemeClr val="tx1"/>
                </a:solidFill>
                <a:effectLst/>
                <a:latin typeface="+mn-lt"/>
                <a:ea typeface="+mn-ea"/>
                <a:cs typeface="+mn-cs"/>
              </a:rPr>
              <a:t> est également associée à des effets secondaires importants.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Huit hôpitaux en Ouganda, au Malawi, au Zimbabwe, au Botswana et en Afrique du Sud ont recruté 814 participants atteints de méningite à cryptocoque associée au VIH.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L'étude a testé une formulation "</a:t>
            </a:r>
            <a:r>
              <a:rPr lang="fr-FR" sz="1200" b="0" i="0" kern="1200" noProof="0" err="1">
                <a:solidFill>
                  <a:schemeClr val="tx1"/>
                </a:solidFill>
                <a:effectLst/>
                <a:latin typeface="+mn-lt"/>
                <a:ea typeface="+mn-ea"/>
                <a:cs typeface="+mn-cs"/>
              </a:rPr>
              <a:t>liposomale</a:t>
            </a:r>
            <a:r>
              <a:rPr lang="fr-FR" sz="1200" b="0" i="0" kern="1200" noProof="0">
                <a:solidFill>
                  <a:schemeClr val="tx1"/>
                </a:solidFill>
                <a:effectLst/>
                <a:latin typeface="+mn-lt"/>
                <a:ea typeface="+mn-ea"/>
                <a:cs typeface="+mn-cs"/>
              </a:rPr>
              <a:t>" d'</a:t>
            </a:r>
            <a:r>
              <a:rPr lang="fr-FR" sz="1200" b="0" i="0" kern="1200" noProof="0" err="1">
                <a:solidFill>
                  <a:schemeClr val="tx1"/>
                </a:solidFill>
                <a:effectLst/>
                <a:latin typeface="+mn-lt"/>
                <a:ea typeface="+mn-ea"/>
                <a:cs typeface="+mn-cs"/>
              </a:rPr>
              <a:t>amphotéricine-B</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LAmB</a:t>
            </a:r>
            <a:r>
              <a:rPr lang="fr-FR" sz="1200" b="0" i="0" kern="1200" noProof="0">
                <a:solidFill>
                  <a:schemeClr val="tx1"/>
                </a:solidFill>
                <a:effectLst/>
                <a:latin typeface="+mn-lt"/>
                <a:ea typeface="+mn-ea"/>
                <a:cs typeface="+mn-cs"/>
              </a:rPr>
              <a:t>). Le médicament actif est présent dans de très petites particules ressemblant à de la graisse, que l'organisme peut absorber plus facilement. Elle a été administrée en une seule dose élevée.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deux groupes ont également reçu de la </a:t>
            </a:r>
            <a:r>
              <a:rPr lang="fr-FR" sz="1200" b="0" i="0" kern="1200" noProof="0" err="1">
                <a:solidFill>
                  <a:schemeClr val="tx1"/>
                </a:solidFill>
                <a:effectLst/>
                <a:latin typeface="+mn-lt"/>
                <a:ea typeface="+mn-ea"/>
                <a:cs typeface="+mn-cs"/>
              </a:rPr>
              <a:t>flucytosine</a:t>
            </a:r>
            <a:r>
              <a:rPr lang="fr-FR" sz="1200" b="0" i="0" kern="1200" noProof="0">
                <a:solidFill>
                  <a:schemeClr val="tx1"/>
                </a:solidFill>
                <a:effectLst/>
                <a:latin typeface="+mn-lt"/>
                <a:ea typeface="+mn-ea"/>
                <a:cs typeface="+mn-cs"/>
              </a:rPr>
              <a:t> (5FC) et du </a:t>
            </a:r>
            <a:r>
              <a:rPr lang="fr-FR" sz="1200" b="0" i="0" kern="1200" noProof="0" err="1">
                <a:solidFill>
                  <a:schemeClr val="tx1"/>
                </a:solidFill>
                <a:effectLst/>
                <a:latin typeface="+mn-lt"/>
                <a:ea typeface="+mn-ea"/>
                <a:cs typeface="+mn-cs"/>
              </a:rPr>
              <a:t>fluconazole</a:t>
            </a:r>
            <a:r>
              <a:rPr lang="fr-FR" sz="1200" b="0" i="0" kern="1200" noProof="0">
                <a:solidFill>
                  <a:schemeClr val="tx1"/>
                </a:solidFill>
                <a:effectLst/>
                <a:latin typeface="+mn-lt"/>
                <a:ea typeface="+mn-ea"/>
                <a:cs typeface="+mn-cs"/>
              </a:rPr>
              <a:t> (FLU).</a:t>
            </a:r>
          </a:p>
          <a:p>
            <a:pPr rtl="0" fontAlgn="base"/>
            <a:endParaRPr lang="fr-FR" sz="1200" b="0" i="0" kern="1200" noProof="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https://theprogramme.ias2021.org/Abstract/Abstract/2370</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63</a:t>
            </a:fld>
            <a:endParaRPr lang="en-US"/>
          </a:p>
        </p:txBody>
      </p:sp>
    </p:spTree>
    <p:extLst>
      <p:ext uri="{BB962C8B-B14F-4D97-AF65-F5344CB8AC3E}">
        <p14:creationId xmlns:p14="http://schemas.microsoft.com/office/powerpoint/2010/main" val="1689108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deux groupes d'étude étaient bien appariés au départ et représentaient précisément la population générale des patients atteints de méningite à cryptocoque : 60% étaient des hommes, l'âge médian était de 37 ans.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 médicament à l'étude s'est avéré non inférieur en termes de mortalité à dix semaines. La dose élevée unique était aussi plus facile à administrer.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 dose élevée unique s'est avérée aussi efficace que le traitement standard pour éliminer les </a:t>
            </a:r>
            <a:r>
              <a:rPr lang="fr-FR" sz="1200" b="0" i="0" kern="1200" noProof="0" err="1">
                <a:solidFill>
                  <a:schemeClr val="tx1"/>
                </a:solidFill>
                <a:effectLst/>
                <a:latin typeface="+mn-lt"/>
                <a:ea typeface="+mn-ea"/>
                <a:cs typeface="+mn-cs"/>
              </a:rPr>
              <a:t>cryptocoques</a:t>
            </a:r>
            <a:r>
              <a:rPr lang="fr-FR" sz="1200" b="0" i="0" kern="1200" noProof="0">
                <a:solidFill>
                  <a:schemeClr val="tx1"/>
                </a:solidFill>
                <a:effectLst/>
                <a:latin typeface="+mn-lt"/>
                <a:ea typeface="+mn-ea"/>
                <a:cs typeface="+mn-cs"/>
              </a:rPr>
              <a:t> du liquide céphalo-rachidien.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Des avantages évidents en termes d'innocuité ont été constatés, notamment un taux d'anémie nettement inférieur et des besoins réduits de transfusions sanguines. </a:t>
            </a:r>
          </a:p>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64</a:t>
            </a:fld>
            <a:endParaRPr lang="en-US"/>
          </a:p>
        </p:txBody>
      </p:sp>
    </p:spTree>
    <p:extLst>
      <p:ext uri="{BB962C8B-B14F-4D97-AF65-F5344CB8AC3E}">
        <p14:creationId xmlns:p14="http://schemas.microsoft.com/office/powerpoint/2010/main" val="1195520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Le traitement de la tuberculose multirésistante (TB) dure généralement de 9 à 20 mois. En 2020, une étude a montré que la tuberculose hautement résistante aux médicaments pouvait être traitée avec succès par un traitement oral de six mois à base de </a:t>
            </a:r>
            <a:r>
              <a:rPr lang="fr-FR" noProof="0" err="1"/>
              <a:t>bédaquiline</a:t>
            </a:r>
            <a:r>
              <a:rPr lang="fr-FR" noProof="0"/>
              <a:t>, de </a:t>
            </a:r>
            <a:r>
              <a:rPr lang="fr-FR" noProof="0" err="1"/>
              <a:t>prétomanide</a:t>
            </a:r>
            <a:r>
              <a:rPr lang="fr-FR" noProof="0"/>
              <a:t> et de </a:t>
            </a:r>
            <a:r>
              <a:rPr lang="fr-FR" noProof="0" err="1"/>
              <a:t>linézolide</a:t>
            </a:r>
            <a:r>
              <a:rPr lang="fr-FR" noProof="0"/>
              <a:t> (</a:t>
            </a:r>
            <a:r>
              <a:rPr lang="fr-FR" noProof="0" err="1"/>
              <a:t>BPaL</a:t>
            </a:r>
            <a:r>
              <a:rPr lang="fr-FR" noProof="0"/>
              <a:t>). Toutefois, les participants à l'étude avaient souvent des effets secondaires graves dus au </a:t>
            </a:r>
            <a:r>
              <a:rPr lang="fr-FR" noProof="0" err="1"/>
              <a:t>linézolide</a:t>
            </a:r>
            <a:r>
              <a:rPr lang="fr-FR" noProof="0"/>
              <a:t>.</a:t>
            </a:r>
          </a:p>
          <a:p>
            <a:endParaRPr lang="fr-FR" noProof="0"/>
          </a:p>
          <a:p>
            <a:r>
              <a:rPr lang="fr-FR" noProof="0"/>
              <a:t>Dans cette étude menée en Afrique du Sud, en Russie, en Géorgie et en Moldavie, les participants étaient principalement des hommes (67 %) et 36 % étaient noirs. Les participants ont reçu un traitement de 6 mois avec de la </a:t>
            </a:r>
            <a:r>
              <a:rPr lang="fr-FR" noProof="0" err="1"/>
              <a:t>bédaquiline</a:t>
            </a:r>
            <a:r>
              <a:rPr lang="fr-FR" noProof="0"/>
              <a:t>, du </a:t>
            </a:r>
            <a:r>
              <a:rPr lang="fr-FR" noProof="0" err="1"/>
              <a:t>prétomanide</a:t>
            </a:r>
            <a:r>
              <a:rPr lang="fr-FR" noProof="0"/>
              <a:t> et des doses et durées variables de </a:t>
            </a:r>
            <a:r>
              <a:rPr lang="fr-FR" noProof="0" err="1"/>
              <a:t>linézolide</a:t>
            </a:r>
            <a:r>
              <a:rPr lang="fr-FR" noProof="0"/>
              <a:t>.</a:t>
            </a:r>
          </a:p>
          <a:p>
            <a:endParaRPr lang="en-US"/>
          </a:p>
          <a:p>
            <a:r>
              <a:rPr lang="en-US"/>
              <a:t>Résumé: </a:t>
            </a:r>
            <a:r>
              <a:rPr lang="en-GB" sz="1200" b="0" i="0" u="sng" strike="noStrike" kern="1200">
                <a:solidFill>
                  <a:schemeClr val="tx1"/>
                </a:solidFill>
                <a:effectLst/>
                <a:latin typeface="+mn-lt"/>
                <a:ea typeface="+mn-ea"/>
                <a:cs typeface="+mn-cs"/>
              </a:rPr>
              <a:t>https://theprogramme.ias2021.org/Abstract/Abstract/2405</a:t>
            </a:r>
            <a:r>
              <a:rPr lang="en-GB" sz="1200" b="0" i="0" kern="1200">
                <a:solidFill>
                  <a:schemeClr val="tx1"/>
                </a:solidFill>
                <a:effectLst/>
                <a:latin typeface="+mn-lt"/>
                <a:ea typeface="+mn-ea"/>
                <a:cs typeface="+mn-cs"/>
              </a:rPr>
              <a:t> </a:t>
            </a:r>
            <a:endParaRPr lang="en-US">
              <a:cs typeface="Calibri"/>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65</a:t>
            </a:fld>
            <a:endParaRPr lang="en-US"/>
          </a:p>
        </p:txBody>
      </p:sp>
    </p:spTree>
    <p:extLst>
      <p:ext uri="{BB962C8B-B14F-4D97-AF65-F5344CB8AC3E}">
        <p14:creationId xmlns:p14="http://schemas.microsoft.com/office/powerpoint/2010/main" val="39562464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participants ont pris de la </a:t>
            </a:r>
            <a:r>
              <a:rPr lang="fr-FR" sz="1200" b="0" i="0" kern="1200" noProof="0" err="1">
                <a:solidFill>
                  <a:schemeClr val="tx1"/>
                </a:solidFill>
                <a:effectLst/>
                <a:latin typeface="+mn-lt"/>
                <a:ea typeface="+mn-ea"/>
                <a:cs typeface="+mn-cs"/>
              </a:rPr>
              <a:t>bédaquiline</a:t>
            </a:r>
            <a:r>
              <a:rPr lang="fr-FR" sz="1200" b="0" i="0" kern="1200" noProof="0">
                <a:solidFill>
                  <a:schemeClr val="tx1"/>
                </a:solidFill>
                <a:effectLst/>
                <a:latin typeface="+mn-lt"/>
                <a:ea typeface="+mn-ea"/>
                <a:cs typeface="+mn-cs"/>
              </a:rPr>
              <a:t> et du </a:t>
            </a:r>
            <a:r>
              <a:rPr lang="fr-FR" sz="1200" b="0" i="0" kern="1200" noProof="0" err="1">
                <a:solidFill>
                  <a:schemeClr val="tx1"/>
                </a:solidFill>
                <a:effectLst/>
                <a:latin typeface="+mn-lt"/>
                <a:ea typeface="+mn-ea"/>
                <a:cs typeface="+mn-cs"/>
              </a:rPr>
              <a:t>prétomanide</a:t>
            </a:r>
            <a:r>
              <a:rPr lang="fr-FR" sz="1200" b="0" i="0" kern="1200" noProof="0">
                <a:solidFill>
                  <a:schemeClr val="tx1"/>
                </a:solidFill>
                <a:effectLst/>
                <a:latin typeface="+mn-lt"/>
                <a:ea typeface="+mn-ea"/>
                <a:cs typeface="+mn-cs"/>
              </a:rPr>
              <a:t>, et ont été randomisés pour recevoir l'un des quatre traitements au </a:t>
            </a:r>
            <a:r>
              <a:rPr lang="fr-FR" sz="1200" b="0" i="0" kern="1200" noProof="0" err="1">
                <a:solidFill>
                  <a:schemeClr val="tx1"/>
                </a:solidFill>
                <a:effectLst/>
                <a:latin typeface="+mn-lt"/>
                <a:ea typeface="+mn-ea"/>
                <a:cs typeface="+mn-cs"/>
              </a:rPr>
              <a:t>linézolide</a:t>
            </a:r>
            <a:r>
              <a:rPr lang="fr-FR" sz="1200" b="0" i="0" kern="1200" noProof="0">
                <a:solidFill>
                  <a:schemeClr val="tx1"/>
                </a:solidFill>
                <a:effectLst/>
                <a:latin typeface="+mn-lt"/>
                <a:ea typeface="+mn-ea"/>
                <a:cs typeface="+mn-cs"/>
              </a:rPr>
              <a:t> : 1200 mg par jour pendant 6 mois ; 1200 mg par jour pendant 2 mois ; 600 mg par jour pendant 6 mois ; ou 600 mg par jour pendant 2 mois.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Il n'y a pas eu de différence significative en ce qui concerne l'échec du traitement : les résultats ont été favorables pour 93%, 88%, 90% et 84% des groupes d'étude respectifs, soit une moyenne de 89%.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Neuropathie périphérique rapportée chez 38% des patients recevant 1200mg de </a:t>
            </a:r>
            <a:r>
              <a:rPr lang="fr-FR" sz="1200" b="0" i="0" kern="1200" noProof="0" err="1">
                <a:solidFill>
                  <a:schemeClr val="tx1"/>
                </a:solidFill>
                <a:effectLst/>
                <a:latin typeface="+mn-lt"/>
                <a:ea typeface="+mn-ea"/>
                <a:cs typeface="+mn-cs"/>
              </a:rPr>
              <a:t>linézolide</a:t>
            </a:r>
            <a:r>
              <a:rPr lang="fr-FR" sz="1200" b="0" i="0" kern="1200" noProof="0">
                <a:solidFill>
                  <a:schemeClr val="tx1"/>
                </a:solidFill>
                <a:effectLst/>
                <a:latin typeface="+mn-lt"/>
                <a:ea typeface="+mn-ea"/>
                <a:cs typeface="+mn-cs"/>
              </a:rPr>
              <a:t> pendant 6 mois ; 24% 1200mg/2 mois ; 24% 600mg/6 mois ; 13% 600mg/2 mois.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Anémie : 22% 1200mg/6 mois ; 17% 1200mg/2 mois ; 2% 600mg/6 mois ; 7% 600mg/2 </a:t>
            </a:r>
          </a:p>
        </p:txBody>
      </p:sp>
      <p:sp>
        <p:nvSpPr>
          <p:cNvPr id="4" name="Slide Number Placeholder 3"/>
          <p:cNvSpPr>
            <a:spLocks noGrp="1"/>
          </p:cNvSpPr>
          <p:nvPr>
            <p:ph type="sldNum" sz="quarter" idx="5"/>
          </p:nvPr>
        </p:nvSpPr>
        <p:spPr/>
        <p:txBody>
          <a:bodyPr/>
          <a:lstStyle/>
          <a:p>
            <a:fld id="{883B6FC5-D874-D446-9A97-E9772F8FBC00}" type="slidenum">
              <a:rPr lang="en-US" smtClean="0"/>
              <a:pPr/>
              <a:t>66</a:t>
            </a:fld>
            <a:endParaRPr lang="en-US"/>
          </a:p>
        </p:txBody>
      </p:sp>
    </p:spTree>
    <p:extLst>
      <p:ext uri="{BB962C8B-B14F-4D97-AF65-F5344CB8AC3E}">
        <p14:creationId xmlns:p14="http://schemas.microsoft.com/office/powerpoint/2010/main" val="22175983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Les femmes séropositives sont plus susceptibles de contracter le virus du papillome humain (VPH). Elles sont plus jeunes au moment de la consultation, le VPH à haut risque évolue plus rapidement vers des lésions précancéreuses, puis vers un cancer du col de l'utérus, la probabilité de régression des lésions précancéreuses est moindre et le taux de récidive après traitement est plus élevé.</a:t>
            </a:r>
          </a:p>
          <a:p>
            <a:endParaRPr lang="fr-FR" noProof="0"/>
          </a:p>
          <a:p>
            <a:r>
              <a:rPr lang="fr-FR" noProof="0"/>
              <a:t>Objectifs de l'OMS d'ici 2030 : 90 % des jeunes filles entièrement vaccinées contre le VPH avant l'âge de 15 ans ; 70 % des femmes sont dépistées au moyen d'un test performant avant l'âge de 35 ans et à nouveau avant l'âge de 45 ans ; 90 % des femmes identifiées comme souffrant de lésions cervicales reçoivent un traitement.</a:t>
            </a:r>
          </a:p>
          <a:p>
            <a:endParaRPr lang="en-US"/>
          </a:p>
          <a:p>
            <a:r>
              <a:rPr lang="en-US"/>
              <a:t>Session: </a:t>
            </a:r>
            <a:r>
              <a:rPr lang="en-US" u="sng"/>
              <a:t>https://theprogramme.ias2021.org/Programme/Session/267</a:t>
            </a:r>
          </a:p>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67</a:t>
            </a:fld>
            <a:endParaRPr lang="en-US"/>
          </a:p>
        </p:txBody>
      </p:sp>
    </p:spTree>
    <p:extLst>
      <p:ext uri="{BB962C8B-B14F-4D97-AF65-F5344CB8AC3E}">
        <p14:creationId xmlns:p14="http://schemas.microsoft.com/office/powerpoint/2010/main" val="21318374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noProof="0">
                <a:solidFill>
                  <a:schemeClr val="tx1"/>
                </a:solidFill>
                <a:effectLst/>
                <a:latin typeface="+mn-lt"/>
                <a:ea typeface="+mn-ea"/>
                <a:cs typeface="+mn-cs"/>
              </a:rPr>
              <a:t>Les directives de l'OMS recommandent les tests ADN du VPH (mais pas les tests de cytologie / frottis ou d'inspection visuelle avec de l'acide acétique). Ceux-ci peuvent être </a:t>
            </a:r>
            <a:r>
              <a:rPr lang="fr-FR" sz="1200" b="0" i="0" kern="1200" noProof="0" err="1">
                <a:solidFill>
                  <a:schemeClr val="tx1"/>
                </a:solidFill>
                <a:effectLst/>
                <a:latin typeface="+mn-lt"/>
                <a:ea typeface="+mn-ea"/>
                <a:cs typeface="+mn-cs"/>
              </a:rPr>
              <a:t>auto-collectés</a:t>
            </a:r>
            <a:r>
              <a:rPr lang="fr-FR" sz="1200" b="0" i="0" kern="1200" noProof="0">
                <a:solidFill>
                  <a:schemeClr val="tx1"/>
                </a:solidFill>
                <a:effectLst/>
                <a:latin typeface="+mn-lt"/>
                <a:ea typeface="+mn-ea"/>
                <a:cs typeface="+mn-cs"/>
              </a:rPr>
              <a:t>. Dans l'approche "dépistage, triage et traitement", la décision thérapeutique se base sur un test de dépistage primaire positif suivi d'un second test positif (un test de "triage").</a:t>
            </a:r>
          </a:p>
          <a:p>
            <a:endParaRPr lang="fr-FR" sz="1200" b="0" i="0" kern="1200" noProof="0">
              <a:solidFill>
                <a:schemeClr val="tx1"/>
              </a:solidFill>
              <a:effectLst/>
              <a:latin typeface="+mn-lt"/>
              <a:ea typeface="+mn-ea"/>
              <a:cs typeface="+mn-cs"/>
            </a:endParaRPr>
          </a:p>
          <a:p>
            <a:r>
              <a:rPr lang="fr-FR" sz="1200" b="0" i="0" kern="1200" noProof="0">
                <a:solidFill>
                  <a:schemeClr val="tx1"/>
                </a:solidFill>
                <a:effectLst/>
                <a:latin typeface="+mn-lt"/>
                <a:ea typeface="+mn-ea"/>
                <a:cs typeface="+mn-cs"/>
              </a:rPr>
              <a:t>Pour les femmes dans la population générale, le test de triage n'est pas toujours nécessaire, le dépistage étant recommandé à partir de 30 ans, avec un dépistage régulier tous les 5 à 10 ans.</a:t>
            </a:r>
            <a:endParaRPr lang="fr-FR" noProof="0"/>
          </a:p>
        </p:txBody>
      </p:sp>
      <p:sp>
        <p:nvSpPr>
          <p:cNvPr id="4" name="Slide Number Placeholder 3"/>
          <p:cNvSpPr>
            <a:spLocks noGrp="1"/>
          </p:cNvSpPr>
          <p:nvPr>
            <p:ph type="sldNum" sz="quarter" idx="5"/>
          </p:nvPr>
        </p:nvSpPr>
        <p:spPr/>
        <p:txBody>
          <a:bodyPr/>
          <a:lstStyle/>
          <a:p>
            <a:fld id="{883B6FC5-D874-D446-9A97-E9772F8FBC00}" type="slidenum">
              <a:rPr lang="en-US" smtClean="0"/>
              <a:pPr/>
              <a:t>68</a:t>
            </a:fld>
            <a:endParaRPr lang="en-US"/>
          </a:p>
        </p:txBody>
      </p:sp>
    </p:spTree>
    <p:extLst>
      <p:ext uri="{BB962C8B-B14F-4D97-AF65-F5344CB8AC3E}">
        <p14:creationId xmlns:p14="http://schemas.microsoft.com/office/powerpoint/2010/main" val="1867400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69</a:t>
            </a:fld>
            <a:endParaRPr lang="en-US"/>
          </a:p>
        </p:txBody>
      </p:sp>
    </p:spTree>
    <p:extLst>
      <p:ext uri="{BB962C8B-B14F-4D97-AF65-F5344CB8AC3E}">
        <p14:creationId xmlns:p14="http://schemas.microsoft.com/office/powerpoint/2010/main" val="534813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L'Organisation mondiale de la santé (OMS) a fixé des objectifs pour l'élimination mondiale du virus de l'hépatite C (VHC) d'ici 2030. Les groupes de population présentant une prévalence élevée du VHC, comme les personnes séropositives, sont prioritaires pour les campagnes de </a:t>
            </a:r>
            <a:r>
              <a:rPr lang="fr-FR" sz="1200" b="0" i="0" kern="1200" noProof="0" err="1">
                <a:solidFill>
                  <a:schemeClr val="tx1"/>
                </a:solidFill>
                <a:effectLst/>
                <a:latin typeface="+mn-lt"/>
                <a:ea typeface="+mn-ea"/>
                <a:cs typeface="+mn-cs"/>
              </a:rPr>
              <a:t>micro-élimination</a:t>
            </a:r>
            <a:r>
              <a:rPr lang="fr-FR" sz="1200" b="0" i="0" kern="1200" noProof="0">
                <a:solidFill>
                  <a:schemeClr val="tx1"/>
                </a:solidFill>
                <a:effectLst/>
                <a:latin typeface="+mn-lt"/>
                <a:ea typeface="+mn-ea"/>
                <a:cs typeface="+mn-cs"/>
              </a:rPr>
              <a: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Pays-Bas ont introduit l'accès universel aux antiviraux à action directe (AAD) en novembre 2015.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https://theprogramme.ias2021.org/Abstract/Abstract/1076</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70</a:t>
            </a:fld>
            <a:endParaRPr lang="en-US"/>
          </a:p>
        </p:txBody>
      </p:sp>
    </p:spTree>
    <p:extLst>
      <p:ext uri="{BB962C8B-B14F-4D97-AF65-F5344CB8AC3E}">
        <p14:creationId xmlns:p14="http://schemas.microsoft.com/office/powerpoint/2010/main" val="130176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Une étude distincte de modélisation mathématique a comparé les nouvelles infections au VIH chez les femmes sous </a:t>
            </a:r>
            <a:r>
              <a:rPr lang="fr-FR" sz="1200" kern="1200" noProof="0" err="1">
                <a:solidFill>
                  <a:schemeClr val="tx1"/>
                </a:solidFill>
                <a:effectLst/>
                <a:latin typeface="+mn-lt"/>
                <a:ea typeface="+mn-ea"/>
                <a:cs typeface="+mn-cs"/>
              </a:rPr>
              <a:t>cabotégravir</a:t>
            </a:r>
            <a:r>
              <a:rPr lang="fr-FR" sz="1200" kern="1200" noProof="0">
                <a:solidFill>
                  <a:schemeClr val="tx1"/>
                </a:solidFill>
                <a:effectLst/>
                <a:latin typeface="+mn-lt"/>
                <a:ea typeface="+mn-ea"/>
                <a:cs typeface="+mn-cs"/>
              </a:rPr>
              <a:t> injectable dans l'étude HPTN 084 par rapport à un contrôle placebo hypothétique dérivé d'études antérieures. </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L'incidence projetée du placebo était de 2,2 % pour la cohorte de l'étude HPTN 084. En comparant ce chiffre au taux d'incidence de 0,2 % dans le groupe sous </a:t>
            </a:r>
            <a:r>
              <a:rPr lang="fr-FR" sz="1200" kern="1200" noProof="0" err="1">
                <a:solidFill>
                  <a:schemeClr val="tx1"/>
                </a:solidFill>
                <a:effectLst/>
                <a:latin typeface="+mn-lt"/>
                <a:ea typeface="+mn-ea"/>
                <a:cs typeface="+mn-cs"/>
              </a:rPr>
              <a:t>cabotégravir</a:t>
            </a:r>
            <a:r>
              <a:rPr lang="fr-FR" sz="1200" kern="1200" noProof="0">
                <a:solidFill>
                  <a:schemeClr val="tx1"/>
                </a:solidFill>
                <a:effectLst/>
                <a:latin typeface="+mn-lt"/>
                <a:ea typeface="+mn-ea"/>
                <a:cs typeface="+mn-cs"/>
              </a:rPr>
              <a:t>, les chercheurs ont estimé que le </a:t>
            </a:r>
            <a:r>
              <a:rPr lang="fr-FR" sz="1200" kern="1200" noProof="0" err="1">
                <a:solidFill>
                  <a:schemeClr val="tx1"/>
                </a:solidFill>
                <a:effectLst/>
                <a:latin typeface="+mn-lt"/>
                <a:ea typeface="+mn-ea"/>
                <a:cs typeface="+mn-cs"/>
              </a:rPr>
              <a:t>cabotégravir</a:t>
            </a:r>
            <a:r>
              <a:rPr lang="fr-FR" sz="1200" kern="1200" noProof="0">
                <a:solidFill>
                  <a:schemeClr val="tx1"/>
                </a:solidFill>
                <a:effectLst/>
                <a:latin typeface="+mn-lt"/>
                <a:ea typeface="+mn-ea"/>
                <a:cs typeface="+mn-cs"/>
              </a:rPr>
              <a:t> injectable est efficace à 91 % pour prévenir le VIH par rapport à un placebo.</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Résumé</a:t>
            </a:r>
            <a:r>
              <a:rPr lang="fr-FR" sz="1200" kern="1200">
                <a:solidFill>
                  <a:schemeClr val="tx1"/>
                </a:solidFill>
                <a:effectLst/>
                <a:latin typeface="+mn-lt"/>
                <a:ea typeface="+mn-ea"/>
                <a:cs typeface="+mn-cs"/>
              </a:rPr>
              <a:t>: </a:t>
            </a:r>
            <a:r>
              <a:rPr lang="fr-FR" sz="1200" u="sng" kern="1200">
                <a:solidFill>
                  <a:schemeClr val="tx1"/>
                </a:solidFill>
                <a:effectLst/>
                <a:latin typeface="+mn-lt"/>
                <a:ea typeface="+mn-ea"/>
                <a:cs typeface="+mn-cs"/>
              </a:rPr>
              <a:t>https://theprogramme.ias2021.org/Abstract/Abstract/1303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8</a:t>
            </a:fld>
            <a:endParaRPr lang="en-US"/>
          </a:p>
        </p:txBody>
      </p:sp>
    </p:spTree>
    <p:extLst>
      <p:ext uri="{BB962C8B-B14F-4D97-AF65-F5344CB8AC3E}">
        <p14:creationId xmlns:p14="http://schemas.microsoft.com/office/powerpoint/2010/main" val="21770798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La prévalence du VHC chez les hommes gais et bisexuels séropositifs est passée de 1 % en 2000 à plus de 4 % en 2014, avant de diminuer fortement pour atteindre 0,5 % en 2019.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Chez les personnes séropositives consommatrices de drogues injectables, la prévalence est passée de 70 % en 2000, à 58 % en 2014, puis à 12 % en 2019.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En décembre 2020, les cliniciens prenant en charge les 29 personnes restantes atteintes d’une co-infection VIH-VHC qui n'avaient pas reçu de traitement par AAD ont été invités à remplir un questionnaire sur les obstacles à l'adoption des DAA.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 refus du traitement contre le VHC par le patient (28 %), une fréquentation rares des cliniques (25 %) et l'absence de fibrose hépatique (24 %) représentaient les obstacles les plus fréquents. </a:t>
            </a:r>
          </a:p>
          <a:p>
            <a:pPr rtl="0" fontAlgn="base"/>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71</a:t>
            </a:fld>
            <a:endParaRPr lang="en-US"/>
          </a:p>
        </p:txBody>
      </p:sp>
    </p:spTree>
    <p:extLst>
      <p:ext uri="{BB962C8B-B14F-4D97-AF65-F5344CB8AC3E}">
        <p14:creationId xmlns:p14="http://schemas.microsoft.com/office/powerpoint/2010/main" val="32507790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Session: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https://theprogramme.ias2021.org/Programme/Session/45</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72</a:t>
            </a:fld>
            <a:endParaRPr lang="en-US"/>
          </a:p>
        </p:txBody>
      </p:sp>
    </p:spTree>
    <p:extLst>
      <p:ext uri="{BB962C8B-B14F-4D97-AF65-F5344CB8AC3E}">
        <p14:creationId xmlns:p14="http://schemas.microsoft.com/office/powerpoint/2010/main" val="2968355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tabagisme est l'un des plus importants facteurs prédictifs de maladie chez les personnes séropositives. Il augmente les risques de maladies cardiovasculaires et de cancers. Ce doit être une priorité dans la gestion des comorbidités chez les personnes séropositive.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Des études portant sur les maladies cardiovasculaires suggèrent que l'accès à un prise en charge optimale peut réduire les risques accrus observés chez les personnes séropositives.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Un modèle centré sur le patient, avec des équipes multidisciplinaires et une approche systématique du dépistage est nécessaire.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73</a:t>
            </a:fld>
            <a:endParaRPr lang="en-US"/>
          </a:p>
        </p:txBody>
      </p:sp>
    </p:spTree>
    <p:extLst>
      <p:ext uri="{BB962C8B-B14F-4D97-AF65-F5344CB8AC3E}">
        <p14:creationId xmlns:p14="http://schemas.microsoft.com/office/powerpoint/2010/main" val="33141789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74</a:t>
            </a:fld>
            <a:endParaRPr lang="en-US"/>
          </a:p>
        </p:txBody>
      </p:sp>
    </p:spTree>
    <p:extLst>
      <p:ext uri="{BB962C8B-B14F-4D97-AF65-F5344CB8AC3E}">
        <p14:creationId xmlns:p14="http://schemas.microsoft.com/office/powerpoint/2010/main" val="6841660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résultats de l'essai ODYSSEY ont été présentés plus tôt cette année à la Conférence sur les rétrovirus et les infections opportunistes (CROI 2021). L'essai a porté sur 707 enfants et adolescents pesant au moins 14 kg.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les groupes des soins</a:t>
            </a:r>
            <a:r>
              <a:rPr lang="fr-FR" sz="1200" b="0" i="0" kern="1200" baseline="0" noProof="0">
                <a:solidFill>
                  <a:schemeClr val="tx1"/>
                </a:solidFill>
                <a:effectLst/>
                <a:latin typeface="+mn-lt"/>
                <a:ea typeface="+mn-ea"/>
                <a:cs typeface="+mn-cs"/>
              </a:rPr>
              <a:t> de norme</a:t>
            </a:r>
            <a:r>
              <a:rPr lang="fr-FR" sz="1200" b="0" i="0" kern="1200" noProof="0">
                <a:solidFill>
                  <a:schemeClr val="tx1"/>
                </a:solidFill>
                <a:effectLst/>
                <a:latin typeface="+mn-lt"/>
                <a:ea typeface="+mn-ea"/>
                <a:cs typeface="+mn-cs"/>
              </a:rPr>
              <a:t>, les traitements étaient principalement à base d'efavirenz (92% des traitements de première intention), de lopinavir/ritonavir (72% des traitements de deuxième intention) et d'atazanavir/ritonavir (25% des traitements de deuxième intention). Ce poster porte spécifiquement sur les résultats virologiques et la pharmacorésistance à 96 semaines.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L'échec virologique a été défini comme une baisse de moins d’1 log à 24 semaines et un changement de traitement antirétroviral en cas d'échec thérapeutique ou de charge virale supérieure à 400 après la 36ème semaine.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https://theprogramme.ias2021.org/Abstract/Abstract/2446</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75</a:t>
            </a:fld>
            <a:endParaRPr lang="en-US"/>
          </a:p>
        </p:txBody>
      </p:sp>
    </p:spTree>
    <p:extLst>
      <p:ext uri="{BB962C8B-B14F-4D97-AF65-F5344CB8AC3E}">
        <p14:creationId xmlns:p14="http://schemas.microsoft.com/office/powerpoint/2010/main" val="3206922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72 semaines après un rebond confirmé de la charge virale, 58 % des patients du groupe dolutégravir avaient rétabli leur charge virale sans changer de traitement, contre 44 % dans le groupe de soins de norme.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le dolutégravir a une barrière de résistance élevée chez les enfants et que leurs résultats confirment l'utilisation du dolutégravir chez les enfants. Ils soulignent l'importance d'un soutien continu pour l'adhésion au traitement, en particulier dans le cadre d'un traitement antirétroviral de deuxième intention, afin de prévenir l'apparition de résistances.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INTI - inhibiteur nucléosidique de la transcriptase inverse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INNTI - inhibiteur non nucléosidique de la transcriptase inverse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INSTI - inhibiteur de transfert de brin d'intégrase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IP - inhibiteur de protéase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76</a:t>
            </a:fld>
            <a:endParaRPr lang="en-US"/>
          </a:p>
        </p:txBody>
      </p:sp>
    </p:spTree>
    <p:extLst>
      <p:ext uri="{BB962C8B-B14F-4D97-AF65-F5344CB8AC3E}">
        <p14:creationId xmlns:p14="http://schemas.microsoft.com/office/powerpoint/2010/main" val="29463366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directives actuelles de l'OMS recommandent les comprimés de dolutégravir de 50 mg recommandés pour les adultes chez les enfants pesant au moins 20 kg. Pour les enfants de moins de 20 kg, il faut utiliser du dolutégravir dispensable. Cette formulation a récemment été approuvé aux États-Unis et devrait être disponible dans les pays à revenu faible ou intermédiaire auprès des fabricants de génériques plus tard en 2021.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L'OMS a publié des recommandations de dosage pour les enfants pesant plus de 3 kg.</a:t>
            </a:r>
            <a:r>
              <a:rPr lang="fr-FR" sz="1200" b="0" i="0" kern="1200">
                <a:solidFill>
                  <a:schemeClr val="tx1"/>
                </a:solidFill>
                <a:effectLst/>
                <a:latin typeface="+mn-lt"/>
                <a:ea typeface="+mn-ea"/>
                <a:cs typeface="+mn-cs"/>
              </a:rPr>
              <a:t>: </a:t>
            </a:r>
            <a:r>
              <a:rPr lang="fr-FR"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https://www.who.int/publications/i/item/9789240007888</a:t>
            </a:r>
            <a:endParaRPr lang="fr-FR" sz="1200" b="0" i="0" u="sng" strike="noStrike" kern="1200">
              <a:solidFill>
                <a:schemeClr val="tx1"/>
              </a:solidFill>
              <a:effectLst/>
              <a:latin typeface="+mn-lt"/>
              <a:ea typeface="+mn-ea"/>
              <a:cs typeface="+mn-cs"/>
            </a:endParaRP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L'étude a porté sur 23 enfants de 3 à 6 kg, 40 enfants de 6 à 10 kg et 22 enfants de 10 à 14 kg. Âge médian de 1,4 an.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72 enfants (85%) ont commencé en première intention ; 13 (15%) en deuxième intention. Traitement de norme principalement LPV/r (74%).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Les enfants vivent en Ouganda (43), au Zimbabwe (22) et en Afrique du Sud (20).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Un pourcentage plus élevé d'enfants du groupe DTG avaient une charge virale indétectable par rapport au groupe de traitement de norme.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https://theprogramme.ias2021.org/Abstract/Abstract/2539</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77</a:t>
            </a:fld>
            <a:endParaRPr lang="en-US"/>
          </a:p>
        </p:txBody>
      </p:sp>
    </p:spTree>
    <p:extLst>
      <p:ext uri="{BB962C8B-B14F-4D97-AF65-F5344CB8AC3E}">
        <p14:creationId xmlns:p14="http://schemas.microsoft.com/office/powerpoint/2010/main" val="21709425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sz="1200" b="0" i="0" kern="1200" noProof="0">
                <a:solidFill>
                  <a:schemeClr val="tx1"/>
                </a:solidFill>
                <a:effectLst/>
                <a:latin typeface="+mn-lt"/>
                <a:ea typeface="+mn-ea"/>
                <a:cs typeface="+mn-cs"/>
              </a:rPr>
              <a:t>Participants âgés de 0 à 24 ans (médiane 14 ans), originaires du Cameroun, d'</a:t>
            </a:r>
            <a:r>
              <a:rPr lang="fr-FR" sz="1200" b="0" i="0" kern="1200" noProof="0" err="1">
                <a:solidFill>
                  <a:schemeClr val="tx1"/>
                </a:solidFill>
                <a:effectLst/>
                <a:latin typeface="+mn-lt"/>
                <a:ea typeface="+mn-ea"/>
                <a:cs typeface="+mn-cs"/>
              </a:rPr>
              <a:t>Eswatini</a:t>
            </a:r>
            <a:r>
              <a:rPr lang="fr-FR" sz="1200" b="0" i="0" kern="1200" noProof="0">
                <a:solidFill>
                  <a:schemeClr val="tx1"/>
                </a:solidFill>
                <a:effectLst/>
                <a:latin typeface="+mn-lt"/>
                <a:ea typeface="+mn-ea"/>
                <a:cs typeface="+mn-cs"/>
              </a:rPr>
              <a:t>, du Kenya, du Lesotho, du Rwanda, de l'Ouganda, de la Zambie et du Zimbabwe.</a:t>
            </a:r>
          </a:p>
          <a:p>
            <a:pPr fontAlgn="base"/>
            <a:endParaRPr lang="fr-FR" sz="1200" b="0" i="0" kern="1200" noProof="0">
              <a:solidFill>
                <a:schemeClr val="tx1"/>
              </a:solidFill>
              <a:effectLst/>
              <a:latin typeface="+mn-lt"/>
              <a:ea typeface="+mn-ea"/>
              <a:cs typeface="+mn-cs"/>
            </a:endParaRPr>
          </a:p>
          <a:p>
            <a:pPr fontAlgn="base"/>
            <a:r>
              <a:rPr lang="fr-FR" sz="1200" b="0" i="0" kern="1200" noProof="0">
                <a:solidFill>
                  <a:schemeClr val="tx1"/>
                </a:solidFill>
                <a:effectLst/>
                <a:latin typeface="+mn-lt"/>
                <a:ea typeface="+mn-ea"/>
                <a:cs typeface="+mn-cs"/>
              </a:rPr>
              <a:t>80% des traitements de deuxième</a:t>
            </a:r>
            <a:r>
              <a:rPr lang="fr-FR" sz="1200" b="0" i="0" kern="1200" baseline="0" noProof="0">
                <a:solidFill>
                  <a:schemeClr val="tx1"/>
                </a:solidFill>
                <a:effectLst/>
                <a:latin typeface="+mn-lt"/>
                <a:ea typeface="+mn-ea"/>
                <a:cs typeface="+mn-cs"/>
              </a:rPr>
              <a:t> </a:t>
            </a:r>
            <a:r>
              <a:rPr lang="fr-FR" sz="1200" b="0" i="0" kern="1200" noProof="0">
                <a:solidFill>
                  <a:schemeClr val="tx1"/>
                </a:solidFill>
                <a:effectLst/>
                <a:latin typeface="+mn-lt"/>
                <a:ea typeface="+mn-ea"/>
                <a:cs typeface="+mn-cs"/>
              </a:rPr>
              <a:t>intention étaient à base d'inhibiteurs de protéase. Près de 75 % ont du changé de traitement en raison d'une pharmacorésistance au traitement de deuxième intention.</a:t>
            </a:r>
          </a:p>
          <a:p>
            <a:pPr fontAlgn="base"/>
            <a:endParaRPr lang="fr-FR" sz="1200" b="0" i="0" kern="1200" noProof="0">
              <a:solidFill>
                <a:schemeClr val="tx1"/>
              </a:solidFill>
              <a:effectLst/>
              <a:latin typeface="+mn-lt"/>
              <a:ea typeface="+mn-ea"/>
              <a:cs typeface="+mn-cs"/>
            </a:endParaRPr>
          </a:p>
          <a:p>
            <a:pPr fontAlgn="base"/>
            <a:r>
              <a:rPr lang="fr-FR" sz="1200" b="0" i="0" kern="1200" noProof="0">
                <a:solidFill>
                  <a:schemeClr val="tx1"/>
                </a:solidFill>
                <a:effectLst/>
                <a:latin typeface="+mn-lt"/>
                <a:ea typeface="+mn-ea"/>
                <a:cs typeface="+mn-cs"/>
              </a:rPr>
              <a:t>Des traitements de troisième intention à base de darunavir ou d'étravirine étaient à la disposition des participants. La sensibilité à divers médicaments a été déterminée à l'aide du score de sensibilité génotypique.</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Résumé : </a:t>
            </a:r>
            <a:r>
              <a:rPr lang="en-GB" sz="1200" b="0" i="0" u="sng" kern="1200">
                <a:solidFill>
                  <a:schemeClr val="tx1"/>
                </a:solidFill>
                <a:effectLst/>
                <a:latin typeface="+mn-lt"/>
                <a:ea typeface="+mn-ea"/>
                <a:cs typeface="+mn-cs"/>
              </a:rPr>
              <a:t>https://theprogramme.ias2021.org/Abstract/Abstract/1333</a:t>
            </a:r>
            <a:endParaRPr lang="en-GB" sz="1200" b="0" i="0" u="sng"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78</a:t>
            </a:fld>
            <a:endParaRPr lang="en-US"/>
          </a:p>
        </p:txBody>
      </p:sp>
    </p:spTree>
    <p:extLst>
      <p:ext uri="{BB962C8B-B14F-4D97-AF65-F5344CB8AC3E}">
        <p14:creationId xmlns:p14="http://schemas.microsoft.com/office/powerpoint/2010/main" val="6141112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L'étude s'est déroulée entre août 2018 et décembre 2020.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Une équipe de trois professionnels de la santé (un/une infirmière spécialisée dans les traitements antirétroviraux, un opérateur de saisie des données et un médecin) par établissement a participé à une session d'apprentissage sur la collaboration en vue de l'amélioration de la qualité (QIC). Des mentors VIH régionaux ont été formés en tant qu'accompagnateurs d'amélioration de la qualité (AQ), tandis que les accompagnateurs AQ nationaux ont assuré la coordination générale et la gestion des données. Chaque établissement a mis en place une équipe AQ et a identifié des idées à tester en utilisant le modèle d'amélioration (cycles Planification, Développement, Étude, Action).  </a:t>
            </a:r>
          </a:p>
          <a:p>
            <a:pPr rtl="0" fontAlgn="base"/>
            <a:endParaRPr lang="en-GB" sz="1200" b="0" i="0" kern="120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stratégies comprenaient l'utilisation d'un registre des charges virales élevées (pour surveiller ceux qui n'avaient pas atteint la suppression virale, mis en œuvre dans tous les sites), des conseils sur l'observance (80 % des sites), le traitement sous observation directe (52 %), des piluliers (32 %), la création ou le renforcement des clubs d'observance pour adolescents déjà en place (64 %), et la garantie d'un changement de traitement antirétroviral en temps opportun si nécessaire (tous les sites).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a:t>
            </a:r>
            <a:r>
              <a:rPr lang="en-GB" sz="1200" b="0" i="0" kern="1200" err="1">
                <a:solidFill>
                  <a:schemeClr val="tx1"/>
                </a:solidFill>
                <a:effectLst/>
                <a:latin typeface="+mn-lt"/>
                <a:ea typeface="+mn-ea"/>
                <a:cs typeface="+mn-cs"/>
              </a:rPr>
              <a:t>Shikesho</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https://theprogramme.ias2021.org/Abstract/Abstract/857</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79</a:t>
            </a:fld>
            <a:endParaRPr lang="en-US"/>
          </a:p>
        </p:txBody>
      </p:sp>
    </p:spTree>
    <p:extLst>
      <p:ext uri="{BB962C8B-B14F-4D97-AF65-F5344CB8AC3E}">
        <p14:creationId xmlns:p14="http://schemas.microsoft.com/office/powerpoint/2010/main" val="31866132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auteurs soulignent que le travail d'équipe au niveau de l'établissement et les séances d'apprentissage de l'AQ ont été essentiels au succès de l'initiative.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80</a:t>
            </a:fld>
            <a:endParaRPr lang="en-US"/>
          </a:p>
        </p:txBody>
      </p:sp>
    </p:spTree>
    <p:extLst>
      <p:ext uri="{BB962C8B-B14F-4D97-AF65-F5344CB8AC3E}">
        <p14:creationId xmlns:p14="http://schemas.microsoft.com/office/powerpoint/2010/main" val="236946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En janvier 2021, l'OMS a recommandé l'anneau vaginal, un dispositif en silicone qui libère lentement de la </a:t>
            </a:r>
            <a:r>
              <a:rPr lang="fr-FR" sz="1200" b="0" i="0" kern="1200" noProof="0" err="1">
                <a:solidFill>
                  <a:schemeClr val="tx1"/>
                </a:solidFill>
                <a:effectLst/>
                <a:latin typeface="+mn-lt"/>
                <a:ea typeface="+mn-ea"/>
                <a:cs typeface="+mn-cs"/>
              </a:rPr>
              <a:t>dapivirine</a:t>
            </a:r>
            <a:r>
              <a:rPr lang="fr-FR" sz="1200" b="0" i="0" kern="1200" noProof="0">
                <a:solidFill>
                  <a:schemeClr val="tx1"/>
                </a:solidFill>
                <a:effectLst/>
                <a:latin typeface="+mn-lt"/>
                <a:ea typeface="+mn-ea"/>
                <a:cs typeface="+mn-cs"/>
              </a:rPr>
              <a:t> (un médicament antirétroviral de la classe des INNTI) comme option de prévention supplémentaire pour les femmes très exposées au VIH.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Des études antérieures ont montré que l'anneau et la PrEP orale (un médicament à prendre régulièrement pour prévenir l'infection par le VIH) fonctionnent bien lorsque l'adhésion est élevée, mais que de nombreuses jeunes femmes avaient des difficultés à utiliser ces méthodes de manière constante.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Lancée en février 2019, l'étude REACH (MTN 034) a recruté 247 jeunes femmes. Un groupe a utilisé l'anneau pendant six mois (un anneau par mois) puis est passé à la PrEP orale à base de fumarate de ténofovir </a:t>
            </a:r>
            <a:r>
              <a:rPr lang="fr-FR" sz="1200" b="0" i="0" kern="1200" noProof="0" err="1">
                <a:solidFill>
                  <a:schemeClr val="tx1"/>
                </a:solidFill>
                <a:effectLst/>
                <a:latin typeface="+mn-lt"/>
                <a:ea typeface="+mn-ea"/>
                <a:cs typeface="+mn-cs"/>
              </a:rPr>
              <a:t>disoproxil</a:t>
            </a:r>
            <a:r>
              <a:rPr lang="fr-FR" sz="1200" b="0" i="0" kern="1200" noProof="0">
                <a:solidFill>
                  <a:schemeClr val="tx1"/>
                </a:solidFill>
                <a:effectLst/>
                <a:latin typeface="+mn-lt"/>
                <a:ea typeface="+mn-ea"/>
                <a:cs typeface="+mn-cs"/>
              </a:rPr>
              <a:t> (TDF) et d'emtricitabine (FTC) pendant six mois tandis que le second groupe a utilisé ces méthodes dans l'ordre inverse.  </a:t>
            </a:r>
          </a:p>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https://theprogramme.ias2021.org/Abstract/Abstract/2487</a:t>
            </a:r>
            <a:endParaRPr lang="en-GB" sz="1200" b="0" i="0" kern="1200">
              <a:solidFill>
                <a:schemeClr val="tx1"/>
              </a:solidFill>
              <a:effectLst/>
              <a:latin typeface="+mn-lt"/>
              <a:ea typeface="+mn-ea"/>
              <a:cs typeface="+mn-cs"/>
            </a:endParaRPr>
          </a:p>
          <a:p>
            <a:endParaRPr lang="en-US">
              <a:solidFill>
                <a:schemeClr val="tx1"/>
              </a:solidFill>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9</a:t>
            </a:fld>
            <a:endParaRPr lang="en-US"/>
          </a:p>
        </p:txBody>
      </p:sp>
    </p:spTree>
    <p:extLst>
      <p:ext uri="{BB962C8B-B14F-4D97-AF65-F5344CB8AC3E}">
        <p14:creationId xmlns:p14="http://schemas.microsoft.com/office/powerpoint/2010/main" val="38155017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L'opération Triple Zéro (OTZ) a débuté en février 2020, dans 33 établissements répartis dans quatre États du Nigeria. Cette analyse examine l'impact de l'OTZ sur les résultats du traitement après six mois.</a:t>
            </a:r>
          </a:p>
          <a:p>
            <a:pPr rtl="0" fontAlgn="base"/>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OTZ signifie zéro rendez-vous manqué, zéro médicament manqué et zéro charge virale.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récompenses offertes aux adolescents fréquentant les cliniques comprenaient l'accès à une connexion </a:t>
            </a:r>
            <a:r>
              <a:rPr lang="fr-FR" sz="1200" b="0" i="0" kern="1200" noProof="0" err="1">
                <a:solidFill>
                  <a:schemeClr val="tx1"/>
                </a:solidFill>
                <a:effectLst/>
                <a:latin typeface="+mn-lt"/>
                <a:ea typeface="+mn-ea"/>
                <a:cs typeface="+mn-cs"/>
              </a:rPr>
              <a:t>Wi-Fi</a:t>
            </a:r>
            <a:r>
              <a:rPr lang="fr-FR" sz="1200" b="0" i="0" kern="1200" noProof="0">
                <a:solidFill>
                  <a:schemeClr val="tx1"/>
                </a:solidFill>
                <a:effectLst/>
                <a:latin typeface="+mn-lt"/>
                <a:ea typeface="+mn-ea"/>
                <a:cs typeface="+mn-cs"/>
              </a:rPr>
              <a:t> gratuite et des jeux.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66 participants ont été formés en tant que jeunes champions, pour offrir un soutien à l'observance, aidant les nouveaux patients et offrant un mentorat par les pairs.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a:t>
            </a:r>
            <a:r>
              <a:rPr lang="en-GB" sz="1200" b="0" i="0" kern="1200" err="1">
                <a:solidFill>
                  <a:schemeClr val="tx1"/>
                </a:solidFill>
                <a:effectLst/>
                <a:latin typeface="+mn-lt"/>
                <a:ea typeface="+mn-ea"/>
                <a:cs typeface="+mn-cs"/>
              </a:rPr>
              <a:t>Emerenini</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https://theprogramme.ias2021.org/Abstract/Abstract/1169</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81</a:t>
            </a:fld>
            <a:endParaRPr lang="en-US"/>
          </a:p>
        </p:txBody>
      </p:sp>
    </p:spTree>
    <p:extLst>
      <p:ext uri="{BB962C8B-B14F-4D97-AF65-F5344CB8AC3E}">
        <p14:creationId xmlns:p14="http://schemas.microsoft.com/office/powerpoint/2010/main" val="347141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En septembre 2020, la suppression virale était de 82 % chez les jeunes âgées de 10 à 14 ans (contre 67 % au départ), de 83 % chez les 15 à 19 ans (contre 52 %) et de 85 % chez les 20 à 24 ans (contre 68 %).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82</a:t>
            </a:fld>
            <a:endParaRPr lang="en-US"/>
          </a:p>
        </p:txBody>
      </p:sp>
    </p:spTree>
    <p:extLst>
      <p:ext uri="{BB962C8B-B14F-4D97-AF65-F5344CB8AC3E}">
        <p14:creationId xmlns:p14="http://schemas.microsoft.com/office/powerpoint/2010/main" val="37642072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La dispensation du traitement pour</a:t>
            </a:r>
            <a:r>
              <a:rPr lang="fr-FR" sz="1200" b="0" i="0" kern="1200" baseline="0" noProof="0">
                <a:solidFill>
                  <a:schemeClr val="tx1"/>
                </a:solidFill>
                <a:effectLst/>
                <a:latin typeface="+mn-lt"/>
                <a:ea typeface="+mn-ea"/>
                <a:cs typeface="+mn-cs"/>
              </a:rPr>
              <a:t> une durée </a:t>
            </a:r>
            <a:r>
              <a:rPr lang="fr-FR" sz="1200" b="0" i="0" kern="1200" noProof="0">
                <a:solidFill>
                  <a:schemeClr val="tx1"/>
                </a:solidFill>
                <a:effectLst/>
                <a:latin typeface="+mn-lt"/>
                <a:ea typeface="+mn-ea"/>
                <a:cs typeface="+mn-cs"/>
              </a:rPr>
              <a:t>de plusieurs mois  (DPM) permet aux personnes séropositives d'obtenir des médicaments antirétroviraux pour des périodes plus longues, ce qui réduit la fréquence des rendez-vous et le nombre de patients dans les établissements de santé.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L'Elizabeth Glaser </a:t>
            </a:r>
            <a:r>
              <a:rPr lang="fr-FR" sz="1200" b="0" i="0" kern="1200" noProof="0" err="1">
                <a:solidFill>
                  <a:schemeClr val="tx1"/>
                </a:solidFill>
                <a:effectLst/>
                <a:latin typeface="+mn-lt"/>
                <a:ea typeface="+mn-ea"/>
                <a:cs typeface="+mn-cs"/>
              </a:rPr>
              <a:t>Pediatric</a:t>
            </a:r>
            <a:r>
              <a:rPr lang="fr-FR" sz="1200" b="0" i="0" kern="1200" noProof="0">
                <a:solidFill>
                  <a:schemeClr val="tx1"/>
                </a:solidFill>
                <a:effectLst/>
                <a:latin typeface="+mn-lt"/>
                <a:ea typeface="+mn-ea"/>
                <a:cs typeface="+mn-cs"/>
              </a:rPr>
              <a:t> AIDS </a:t>
            </a:r>
            <a:r>
              <a:rPr lang="fr-FR" sz="1200" b="0" i="0" kern="1200" noProof="0" err="1">
                <a:solidFill>
                  <a:schemeClr val="tx1"/>
                </a:solidFill>
                <a:effectLst/>
                <a:latin typeface="+mn-lt"/>
                <a:ea typeface="+mn-ea"/>
                <a:cs typeface="+mn-cs"/>
              </a:rPr>
              <a:t>Foundation</a:t>
            </a:r>
            <a:r>
              <a:rPr lang="fr-FR" sz="1200" b="0" i="0" kern="1200" noProof="0">
                <a:solidFill>
                  <a:schemeClr val="tx1"/>
                </a:solidFill>
                <a:effectLst/>
                <a:latin typeface="+mn-lt"/>
                <a:ea typeface="+mn-ea"/>
                <a:cs typeface="+mn-cs"/>
              </a:rPr>
              <a:t> (EGPAF) a analysé les données du programme PEPFAR dans 10 pays des régions soutenues par EGPAF (Cameroun, Côte d'Ivoire, République démocratique du Congo, </a:t>
            </a:r>
            <a:r>
              <a:rPr lang="fr-FR" sz="1200" b="0" i="0" kern="1200" noProof="0" err="1">
                <a:solidFill>
                  <a:schemeClr val="tx1"/>
                </a:solidFill>
                <a:effectLst/>
                <a:latin typeface="+mn-lt"/>
                <a:ea typeface="+mn-ea"/>
                <a:cs typeface="+mn-cs"/>
              </a:rPr>
              <a:t>Eswatini</a:t>
            </a:r>
            <a:r>
              <a:rPr lang="fr-FR" sz="1200" b="0" i="0" kern="1200" noProof="0">
                <a:solidFill>
                  <a:schemeClr val="tx1"/>
                </a:solidFill>
                <a:effectLst/>
                <a:latin typeface="+mn-lt"/>
                <a:ea typeface="+mn-ea"/>
                <a:cs typeface="+mn-cs"/>
              </a:rPr>
              <a:t>, Kenya, Lesotho, Malawi, Mozambique, Tanzanie, Ouganda).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 pourcentage pour les personnes âgées de plus de 15 ans a augmenté plus fortement, passant de 10,2% à 28,7% sur la même période.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https://theprogramme.ias2021.org/Abstract/Abstract/707</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83</a:t>
            </a:fld>
            <a:endParaRPr lang="en-US"/>
          </a:p>
        </p:txBody>
      </p:sp>
    </p:spTree>
    <p:extLst>
      <p:ext uri="{BB962C8B-B14F-4D97-AF65-F5344CB8AC3E}">
        <p14:creationId xmlns:p14="http://schemas.microsoft.com/office/powerpoint/2010/main" val="181867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84</a:t>
            </a:fld>
            <a:endParaRPr lang="en-US"/>
          </a:p>
        </p:txBody>
      </p:sp>
    </p:spTree>
    <p:extLst>
      <p:ext uri="{BB962C8B-B14F-4D97-AF65-F5344CB8AC3E}">
        <p14:creationId xmlns:p14="http://schemas.microsoft.com/office/powerpoint/2010/main" val="292532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test de charge virale est bien établi dans le programme de traitement du VIH en Ouganda, mais son utilisation pourrait être améliorée. Les délais entre la prescription du test et la réception des résultats par le patient peuvent atteindre deux mois.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L'intervention comprenait plusieurs éléments : une feuille de route dans les dossiers médicaux demandant aux médecins de spécifier la dernière charge virale du patient et si un test a été prescrit ; la disponibilité des résultats rapidement à partir d'un dispositif </a:t>
            </a:r>
            <a:r>
              <a:rPr lang="fr-FR" sz="1200" b="0" i="0" kern="1200" noProof="0" err="1">
                <a:solidFill>
                  <a:schemeClr val="tx1"/>
                </a:solidFill>
                <a:effectLst/>
                <a:latin typeface="+mn-lt"/>
                <a:ea typeface="+mn-ea"/>
                <a:cs typeface="+mn-cs"/>
              </a:rPr>
              <a:t>Cepheid</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Xpert</a:t>
            </a:r>
            <a:r>
              <a:rPr lang="fr-FR" sz="1200" b="0" i="0" kern="1200" noProof="0">
                <a:solidFill>
                  <a:schemeClr val="tx1"/>
                </a:solidFill>
                <a:effectLst/>
                <a:latin typeface="+mn-lt"/>
                <a:ea typeface="+mn-ea"/>
                <a:cs typeface="+mn-cs"/>
              </a:rPr>
              <a:t> dans un centre local ; des scripts à utiliser avec les patients lorsqu'ils parlent de la charge virale dans diverses situations ; et un retour régulier aux cliniques sur leurs performances.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https://theprogramme.ias2021.org/Abstract/Abstract/2418</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85</a:t>
            </a:fld>
            <a:endParaRPr lang="en-US"/>
          </a:p>
        </p:txBody>
      </p:sp>
    </p:spTree>
    <p:extLst>
      <p:ext uri="{BB962C8B-B14F-4D97-AF65-F5344CB8AC3E}">
        <p14:creationId xmlns:p14="http://schemas.microsoft.com/office/powerpoint/2010/main" val="18749901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sz="1200" b="0" i="0" noProof="0">
                <a:solidFill>
                  <a:srgbClr val="000000"/>
                </a:solidFill>
                <a:effectLst/>
                <a:latin typeface="Arial" panose="020B0604020202020204" pitchFamily="34" charset="0"/>
              </a:rPr>
              <a:t>L'étude a recruté des participants dans quatre groupes présentant un risque plus élevé de problèmes en l'absence de test de charge virale en temps voulu (femmes enceintes et allaitantes, enfants et adolescents, personnes ayant une charge virale détectable et personnes en retard pour un test de charge virale) ainsi que des adultes ne présentant pas de risque élevé. L'étude a comparé les résultats entre 1200 personnes traitées dans l'année précédant l'étude et 1200 personnes recrutées pendant la période d'intervention (2018-2020).  </a:t>
            </a:r>
          </a:p>
          <a:p>
            <a:pPr algn="l" rtl="0" fontAlgn="base"/>
            <a:endParaRPr lang="fr-FR" b="0" i="0" noProof="0">
              <a:solidFill>
                <a:srgbClr val="000000"/>
              </a:solidFill>
              <a:effectLst/>
              <a:latin typeface="Segoe UI"/>
            </a:endParaRPr>
          </a:p>
          <a:p>
            <a:pPr algn="l" rtl="0" fontAlgn="base"/>
            <a:r>
              <a:rPr lang="fr-FR" sz="1200" b="0" i="0" noProof="0">
                <a:solidFill>
                  <a:srgbClr val="000000"/>
                </a:solidFill>
                <a:effectLst/>
                <a:latin typeface="Arial" panose="020B0604020202020204" pitchFamily="34" charset="0"/>
              </a:rPr>
              <a:t>Après l'intervention, le délai d'exécution était significativement réduit dans les cliniques d'intervention par rapport aux cliniques de contrôle (médiane de 1 contre 56 jours). </a:t>
            </a:r>
          </a:p>
          <a:p>
            <a:pPr algn="l" rtl="0" fontAlgn="base"/>
            <a:endParaRPr lang="fr-FR" b="0" i="0" noProof="0">
              <a:solidFill>
                <a:srgbClr val="000000"/>
              </a:solidFill>
              <a:effectLst/>
              <a:latin typeface="Segoe UI"/>
            </a:endParaRPr>
          </a:p>
          <a:p>
            <a:pPr algn="l" rtl="0" fontAlgn="base"/>
            <a:r>
              <a:rPr lang="fr-FR" sz="1200" b="0" i="0" noProof="0">
                <a:solidFill>
                  <a:srgbClr val="000000"/>
                </a:solidFill>
                <a:effectLst/>
                <a:latin typeface="Arial" panose="020B0604020202020204" pitchFamily="34" charset="0"/>
              </a:rPr>
              <a:t>Après un an, 83% des participants des cliniques d'intervention avaient une charge virale indétectable, contre 76% dans les cliniques du groupe témoin. </a:t>
            </a:r>
            <a:endParaRPr lang="fr-FR" b="0" i="0" noProof="0">
              <a:solidFill>
                <a:srgbClr val="000000"/>
              </a:solidFill>
              <a:effectLst/>
              <a:latin typeface="Segoe UI"/>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86</a:t>
            </a:fld>
            <a:endParaRPr lang="en-US"/>
          </a:p>
        </p:txBody>
      </p:sp>
    </p:spTree>
    <p:extLst>
      <p:ext uri="{BB962C8B-B14F-4D97-AF65-F5344CB8AC3E}">
        <p14:creationId xmlns:p14="http://schemas.microsoft.com/office/powerpoint/2010/main" val="12769926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traitement antirétroviral (TAR) au niveau communautaire est un élément important des modèles de prestation de services différenciés en Afrique subsaharienne, mais cette approche exclut généralement les patients nouvellement diagnostiqués.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les villages d'intervention, des villageois formés comme agents de santé pouvaient dispenser un traitement antirétroviral pendant 1 à 3 mois et planifier une première visite de suivi en clinique à 6 mois pour des analyses sanguines . Les participants pouvaient utiliser la clinique au lieu des agents de santé du village s'ils le souhaitaient.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les villages témoins, les participants étaient orientés vers les cliniques pour renouveler le traitement et pour le suivi.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https://theprogramme.ias2021.org/Abstract/Abstract/825</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87</a:t>
            </a:fld>
            <a:endParaRPr lang="en-US"/>
          </a:p>
        </p:txBody>
      </p:sp>
    </p:spTree>
    <p:extLst>
      <p:ext uri="{BB962C8B-B14F-4D97-AF65-F5344CB8AC3E}">
        <p14:creationId xmlns:p14="http://schemas.microsoft.com/office/powerpoint/2010/main" val="27348374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 D'août 2018 à mai 2019, 139 individus dans les villages témoins, et 118 individus dans les villages d'intervention ont été recrutés. La majorité était des femmes (58%), avec un âge médian de 36 ans. 78 % avaient un diagnostic récent.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liens avec les services de soins à 3 mois ne différaient pas entre le groupe de contrôle et le groupe d'intervention (65% contre 68%) et 71% des participants du groupe de contrôle et 60% du groupe d'intervention se faisaient activement soigner à 12 mois.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l'offre de renouvellement du traitement antirétroviral dans les villages après l'initiation du traitement antirétroviral à domicile n'a pas permis d'augmenter les liens avec les services de soins, l'engagement dans les soins et la suppression virale par rapport au renouvellement standard dans les cliniques.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88</a:t>
            </a:fld>
            <a:endParaRPr lang="en-US"/>
          </a:p>
        </p:txBody>
      </p:sp>
    </p:spTree>
    <p:extLst>
      <p:ext uri="{BB962C8B-B14F-4D97-AF65-F5344CB8AC3E}">
        <p14:creationId xmlns:p14="http://schemas.microsoft.com/office/powerpoint/2010/main" val="18353302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La prestation de services différenciés (DSD) pour le traitement du VIH est en cours d'extension en Afrique subsaharienne. On sait peu de choses sur les modèles qui fonctionnent le mieux pour les différents groupes.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Un examen rétrospectif des dossiers a utilisé les dossiers médicaux électroniques des adultes enregistrés auprès de 565 établissements de santé en Zambie recrutés dans un modèle de services différenciés entre octobre 2019 et mars 2020. La rétention a été définie comme le fait d'être toujours sous traitement antirétroviral au 31 décembre 2020.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https://theprogramme.ias2021.org/Abstract/Abstract/2445</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89</a:t>
            </a:fld>
            <a:endParaRPr lang="en-US"/>
          </a:p>
        </p:txBody>
      </p:sp>
    </p:spTree>
    <p:extLst>
      <p:ext uri="{BB962C8B-B14F-4D97-AF65-F5344CB8AC3E}">
        <p14:creationId xmlns:p14="http://schemas.microsoft.com/office/powerpoint/2010/main" val="33113842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Parmi ceux qui recevaient des ordonnances de trois mois, il n'y avait pas de différence entre les modèles de prestation de services différenciés.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Dans les zones rurales et urbaines, la plupart des établissements (84 %) ont adopté la distribution de médicaments pour plusieurs mois. La présence de points de collecte communautaires pour les médicaments étaient également fréquents.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la rétention à 12 mois varie selon le modèle de prestation des services, la durée de la prescription des médicaments et les caractéristiques de l'établissement. Ils affirment que des efforts sont nécessaires pour soutenir la rétention à long terme dans les modèles de prestation de soins différenciés et pour comprendre l'interaction entre les modèles spécifiques, les établissements de santé et les caractéristiques au niveau des patients. </a:t>
            </a:r>
            <a:endParaRPr lang="fr-FR" sz="1200" b="0" i="0" kern="1200" noProof="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90</a:t>
            </a:fld>
            <a:endParaRPr lang="en-US"/>
          </a:p>
        </p:txBody>
      </p:sp>
    </p:spTree>
    <p:extLst>
      <p:ext uri="{BB962C8B-B14F-4D97-AF65-F5344CB8AC3E}">
        <p14:creationId xmlns:p14="http://schemas.microsoft.com/office/powerpoint/2010/main" val="89795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a:solidFill>
                  <a:schemeClr val="tx1"/>
                </a:solidFill>
                <a:effectLst/>
                <a:latin typeface="+mn-lt"/>
                <a:ea typeface="+mn-ea"/>
                <a:cs typeface="+mn-cs"/>
              </a:rPr>
              <a:t>Les participantes se sont vu proposer un soutien à l'observance, notamment des rappels quotidiens par SMS, des contrôles hebdomadaires par SMS ou par téléphone, des compagnons d'observance, des groupes de soutien et des conseils en matière d'observance.</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Les résultats intermédiaires (à la fin de la deuxième période de six mois) montrent que les deux méthodes étaient généralement sûres et bien tolérées. L'analyse a révélé que la moitié des utilisatrices de l'anneau l'ont laissé en place pendant un mois complet, contre moins d'un quart des personnes ayant pris au moins six doses par semaine de TDF/FTC.</a:t>
            </a:r>
          </a:p>
          <a:p>
            <a:endParaRPr lang="fr-FR" sz="1200" kern="1200" noProof="0">
              <a:solidFill>
                <a:schemeClr val="tx1"/>
              </a:solidFill>
              <a:effectLst/>
              <a:latin typeface="+mn-lt"/>
              <a:ea typeface="+mn-ea"/>
              <a:cs typeface="+mn-cs"/>
            </a:endParaRPr>
          </a:p>
          <a:p>
            <a:r>
              <a:rPr lang="fr-FR" sz="1200" kern="1200" noProof="0">
                <a:solidFill>
                  <a:schemeClr val="tx1"/>
                </a:solidFill>
                <a:effectLst/>
                <a:latin typeface="+mn-lt"/>
                <a:ea typeface="+mn-ea"/>
                <a:cs typeface="+mn-cs"/>
              </a:rPr>
              <a:t>Les auteurs de l'étude concluent qu'une bonne observance peut être obtenue grâce à un un soutien adapté.</a:t>
            </a:r>
            <a:r>
              <a:rPr lang="en-GB" sz="1200" kern="1200">
                <a:solidFill>
                  <a:schemeClr val="tx1"/>
                </a:solidFill>
                <a:effectLst/>
                <a:latin typeface="+mn-lt"/>
                <a:ea typeface="+mn-ea"/>
                <a:cs typeface="+mn-cs"/>
              </a:rPr>
              <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10</a:t>
            </a:fld>
            <a:endParaRPr lang="en-US"/>
          </a:p>
        </p:txBody>
      </p:sp>
    </p:spTree>
    <p:extLst>
      <p:ext uri="{BB962C8B-B14F-4D97-AF65-F5344CB8AC3E}">
        <p14:creationId xmlns:p14="http://schemas.microsoft.com/office/powerpoint/2010/main" val="24440809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Les directives zambiennes recommandent les soins différenciés pour les patients stables sous antirétroviraux &gt;12 mois</a:t>
            </a:r>
          </a:p>
          <a:p>
            <a:pPr rtl="0" fontAlgn="base"/>
            <a:endParaRPr lang="fr-FR" sz="1200" b="0" i="0" kern="1200" noProof="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Sur les 87 761 adultes inscrits aux modèles de soins différenciés au cours de la période d'étude, la plupart (89 %) suivaient un traitement antirétroviral depuis plus de 12 mois au moment du recrutement, 8 % depuis 6 à 12 mois et 4 % depuis moins de 6 mois.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La majorité étaient des femmes (64 %) et des citadins (78 %), l'âge médian étant de 43 ans.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La plupart d'entre eux participaient à des modèles de services différenciés accélérés (39 %) ou à des modèles de distribution des médicaments pour plusieurs mois (49 %).</a:t>
            </a:r>
          </a:p>
          <a:p>
            <a:pPr rtl="0" fontAlgn="base"/>
            <a:endParaRPr lang="fr-FR" sz="1200" b="0" i="0" kern="1200">
              <a:solidFill>
                <a:schemeClr val="tx1"/>
              </a:solidFill>
              <a:effectLst/>
              <a:latin typeface="+mn-lt"/>
              <a:ea typeface="+mn-ea"/>
              <a:cs typeface="+mn-cs"/>
            </a:endParaRPr>
          </a:p>
          <a:p>
            <a:pPr rtl="0" fontAlgn="base"/>
            <a:r>
              <a:rPr lang="fr-FR" sz="1200" b="0" i="0" kern="1200">
                <a:solidFill>
                  <a:schemeClr val="tx1"/>
                </a:solidFill>
                <a:effectLst/>
                <a:latin typeface="+mn-lt"/>
                <a:ea typeface="+mn-ea"/>
                <a:cs typeface="+mn-cs"/>
              </a:rPr>
              <a:t>Les auteurs concluent que l'éligibilité aux modèles de soins différenciés de moindre intensité devrait être envisagée pour au moins certains patients avant qu'ils n'atteignent 6 à 12 mois de traitement.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Résumé: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https://theprogramme.ias2021.org/Abstract/Abstract/2569</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91</a:t>
            </a:fld>
            <a:endParaRPr lang="en-US"/>
          </a:p>
        </p:txBody>
      </p:sp>
    </p:spTree>
    <p:extLst>
      <p:ext uri="{BB962C8B-B14F-4D97-AF65-F5344CB8AC3E}">
        <p14:creationId xmlns:p14="http://schemas.microsoft.com/office/powerpoint/2010/main" val="11740762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Cette session a été présentée par </a:t>
            </a:r>
            <a:r>
              <a:rPr lang="fr-FR" sz="1200" b="0" i="0" kern="1200" noProof="0" err="1">
                <a:solidFill>
                  <a:schemeClr val="tx1"/>
                </a:solidFill>
                <a:effectLst/>
                <a:latin typeface="+mn-lt"/>
                <a:ea typeface="+mn-ea"/>
                <a:cs typeface="+mn-cs"/>
              </a:rPr>
              <a:t>Phelister</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Abdalla</a:t>
            </a:r>
            <a:r>
              <a:rPr lang="fr-FR" sz="1200" b="0" i="0" kern="1200" noProof="0">
                <a:solidFill>
                  <a:schemeClr val="tx1"/>
                </a:solidFill>
                <a:effectLst/>
                <a:latin typeface="+mn-lt"/>
                <a:ea typeface="+mn-ea"/>
                <a:cs typeface="+mn-cs"/>
              </a:rPr>
              <a:t> de la Kenya </a:t>
            </a:r>
            <a:r>
              <a:rPr lang="fr-FR" sz="1200" b="0" i="0" kern="1200" noProof="0" err="1">
                <a:solidFill>
                  <a:schemeClr val="tx1"/>
                </a:solidFill>
                <a:effectLst/>
                <a:latin typeface="+mn-lt"/>
                <a:ea typeface="+mn-ea"/>
                <a:cs typeface="+mn-cs"/>
              </a:rPr>
              <a:t>Sex</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Workers</a:t>
            </a:r>
            <a:r>
              <a:rPr lang="fr-FR" sz="1200" b="0" i="0" kern="1200" noProof="0">
                <a:solidFill>
                  <a:schemeClr val="tx1"/>
                </a:solidFill>
                <a:effectLst/>
                <a:latin typeface="+mn-lt"/>
                <a:ea typeface="+mn-ea"/>
                <a:cs typeface="+mn-cs"/>
              </a:rPr>
              <a:t> Alliance (KESWA). La KESWA est un organisme qui rassemble des organisations dirigées par des travailleurs du sexe. 75 organisations en sont membres, réparties dans les 47 comtés du Kenya.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facteurs qui augmentent les risques pour la santé des travailleurs du sexe sont les suivants : des facteurs socioculturels tels que la consommation d'alcool et de substances </a:t>
            </a:r>
            <a:r>
              <a:rPr lang="fr-FR" sz="1200" b="0" i="0" kern="1200" noProof="0" err="1">
                <a:solidFill>
                  <a:schemeClr val="tx1"/>
                </a:solidFill>
                <a:effectLst/>
                <a:latin typeface="+mn-lt"/>
                <a:ea typeface="+mn-ea"/>
                <a:cs typeface="+mn-cs"/>
              </a:rPr>
              <a:t>psychoactives</a:t>
            </a:r>
            <a:r>
              <a:rPr lang="fr-FR" sz="1200" b="0" i="0" kern="1200" noProof="0">
                <a:solidFill>
                  <a:schemeClr val="tx1"/>
                </a:solidFill>
                <a:effectLst/>
                <a:latin typeface="+mn-lt"/>
                <a:ea typeface="+mn-ea"/>
                <a:cs typeface="+mn-cs"/>
              </a:rPr>
              <a:t> ; des comportements sexuels à haut risque ; des facteurs biologiques, notamment une forte prévalence des IST ; des facteurs économiques ; et des facteurs politiques tels qu'une faible protection sociale et juridique.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Session</a:t>
            </a:r>
            <a:r>
              <a:rPr lang="en-GB" sz="1200" b="0" i="0" kern="1200">
                <a:solidFill>
                  <a:schemeClr val="tx1"/>
                </a:solidFill>
                <a:effectLst/>
                <a:latin typeface="+mn-lt"/>
                <a:ea typeface="+mn-ea"/>
                <a:cs typeface="+mn-cs"/>
              </a:rPr>
              <a:t> :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https://theprogramme.ias2021.org/Programme/Session/108</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92</a:t>
            </a:fld>
            <a:endParaRPr lang="en-US"/>
          </a:p>
        </p:txBody>
      </p:sp>
    </p:spTree>
    <p:extLst>
      <p:ext uri="{BB962C8B-B14F-4D97-AF65-F5344CB8AC3E}">
        <p14:creationId xmlns:p14="http://schemas.microsoft.com/office/powerpoint/2010/main" val="28498409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L'Alliance des travailleurs du sexe du Kenya (KESWA) est un organisme qui rassemble des organisations dirigées par des travailleurs du sexe. 75 organisations réparties dans les 47 comtés du Kenya en sont membres. </a:t>
            </a:r>
            <a:endParaRPr lang="fr-FR" noProof="0">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93</a:t>
            </a:fld>
            <a:endParaRPr lang="en-US"/>
          </a:p>
        </p:txBody>
      </p:sp>
    </p:spTree>
    <p:extLst>
      <p:ext uri="{BB962C8B-B14F-4D97-AF65-F5344CB8AC3E}">
        <p14:creationId xmlns:p14="http://schemas.microsoft.com/office/powerpoint/2010/main" val="16420655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Dans le cadre de la décriminalisation, les travailleurs du sexe ne craignent plus d'être arrêtés, emprisonnés ou expulsés en raison de leur travail. </a:t>
            </a:r>
          </a:p>
        </p:txBody>
      </p:sp>
      <p:sp>
        <p:nvSpPr>
          <p:cNvPr id="4" name="Slide Number Placeholder 3"/>
          <p:cNvSpPr>
            <a:spLocks noGrp="1"/>
          </p:cNvSpPr>
          <p:nvPr>
            <p:ph type="sldNum" sz="quarter" idx="5"/>
          </p:nvPr>
        </p:nvSpPr>
        <p:spPr/>
        <p:txBody>
          <a:bodyPr/>
          <a:lstStyle/>
          <a:p>
            <a:fld id="{883B6FC5-D874-D446-9A97-E9772F8FBC00}" type="slidenum">
              <a:rPr lang="en-US" smtClean="0"/>
              <a:pPr/>
              <a:t>94</a:t>
            </a:fld>
            <a:endParaRPr lang="en-US"/>
          </a:p>
        </p:txBody>
      </p:sp>
    </p:spTree>
    <p:extLst>
      <p:ext uri="{BB962C8B-B14F-4D97-AF65-F5344CB8AC3E}">
        <p14:creationId xmlns:p14="http://schemas.microsoft.com/office/powerpoint/2010/main" val="1327493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Le programme </a:t>
            </a:r>
            <a:r>
              <a:rPr lang="fr-FR" sz="1200" b="0" i="0" kern="1200" noProof="0" err="1">
                <a:solidFill>
                  <a:schemeClr val="tx1"/>
                </a:solidFill>
                <a:effectLst/>
                <a:latin typeface="+mn-lt"/>
                <a:ea typeface="+mn-ea"/>
                <a:cs typeface="+mn-cs"/>
              </a:rPr>
              <a:t>Sisters</a:t>
            </a:r>
            <a:r>
              <a:rPr lang="fr-FR" sz="1200" b="0" i="0" kern="1200" noProof="0">
                <a:solidFill>
                  <a:schemeClr val="tx1"/>
                </a:solidFill>
                <a:effectLst/>
                <a:latin typeface="+mn-lt"/>
                <a:ea typeface="+mn-ea"/>
                <a:cs typeface="+mn-cs"/>
              </a:rPr>
              <a:t> </a:t>
            </a:r>
            <a:r>
              <a:rPr lang="fr-FR" sz="1200" b="0" i="0" kern="1200" noProof="0" err="1">
                <a:solidFill>
                  <a:schemeClr val="tx1"/>
                </a:solidFill>
                <a:effectLst/>
                <a:latin typeface="+mn-lt"/>
                <a:ea typeface="+mn-ea"/>
                <a:cs typeface="+mn-cs"/>
              </a:rPr>
              <a:t>With</a:t>
            </a:r>
            <a:r>
              <a:rPr lang="fr-FR" sz="1200" b="0" i="0" kern="1200" noProof="0">
                <a:solidFill>
                  <a:schemeClr val="tx1"/>
                </a:solidFill>
                <a:effectLst/>
                <a:latin typeface="+mn-lt"/>
                <a:ea typeface="+mn-ea"/>
                <a:cs typeface="+mn-cs"/>
              </a:rPr>
              <a:t> a Voice offre des services aux femmes qui s'identifient comme des travailleuses du sexe au Zimbabwe depuis 2009. Il propose des services gratuits de santé sexuelle et reproductive, dont le dépistage du VIH, dans des cliniques de proximité fixes et mobiles. </a:t>
            </a:r>
          </a:p>
          <a:p>
            <a:pPr rtl="0" fontAlgn="base"/>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Le "rendement" - c'est-à-dire la proportion de personnes dont le test de dépistage du VIH est positif - est utilisé comme marqueur de performance pour certains programmes de dépistage du VIH.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Trois périodes ont été évaluées : 2009-2013, 2014-2016 et 2017-2019. Ces périodes correspondaient à l'expansion du programme et à la mise à disposition d'un plus grand nombre de sites de dépistage. Au cours de la première période, il y avait 5 sites de dépistage et au cours de la troisième, il y en avait 36, dont 10 sites statiques.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Résumé :</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https://theprogramme.ias2021.org/Abstract/Abstract/01779</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95</a:t>
            </a:fld>
            <a:endParaRPr lang="en-US"/>
          </a:p>
        </p:txBody>
      </p:sp>
    </p:spTree>
    <p:extLst>
      <p:ext uri="{BB962C8B-B14F-4D97-AF65-F5344CB8AC3E}">
        <p14:creationId xmlns:p14="http://schemas.microsoft.com/office/powerpoint/2010/main" val="14052050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Au début du programme, les tests positifs pouvaient correspondre à des infections non diagnostiquées de longue date, les périodes ultérieures permettant de détecter des infections plus récentes.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Un faible rendement de résultat positif est parfois considéré comme une inefficacité du dépistage. Cependant, la baisse du rendement des tests peut être un signe de réussite qu’on</a:t>
            </a:r>
            <a:r>
              <a:rPr lang="fr-FR" sz="1200" b="0" i="0" kern="1200" baseline="0" noProof="0">
                <a:solidFill>
                  <a:schemeClr val="tx1"/>
                </a:solidFill>
                <a:effectLst/>
                <a:latin typeface="+mn-lt"/>
                <a:ea typeface="+mn-ea"/>
                <a:cs typeface="+mn-cs"/>
              </a:rPr>
              <a:t> a atteint </a:t>
            </a:r>
            <a:r>
              <a:rPr lang="fr-FR" sz="1200" b="0" i="0" kern="1200" noProof="0">
                <a:solidFill>
                  <a:schemeClr val="tx1"/>
                </a:solidFill>
                <a:effectLst/>
                <a:latin typeface="+mn-lt"/>
                <a:ea typeface="+mn-ea"/>
                <a:cs typeface="+mn-cs"/>
              </a:rPr>
              <a:t>une population. Les auteurs recommandent que, pour que le rendement soit un indicateur de programme utile, il faut tenir compte de l'impact de l'évolution des habitudes de dépistage et des enseignements que l'on peut en tirer.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Des tests moins fréquents pourraient conduire à des diagnostics manqués ou retardés. </a:t>
            </a:r>
          </a:p>
          <a:p>
            <a:pPr rtl="0" fontAlgn="base"/>
            <a:endParaRPr lang="fr-FR" sz="1200" b="0" i="0" kern="1200" noProof="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3B6FC5-D874-D446-9A97-E9772F8FBC00}" type="slidenum">
              <a:rPr lang="en-US" smtClean="0"/>
              <a:pPr/>
              <a:t>96</a:t>
            </a:fld>
            <a:endParaRPr lang="en-US"/>
          </a:p>
        </p:txBody>
      </p:sp>
    </p:spTree>
    <p:extLst>
      <p:ext uri="{BB962C8B-B14F-4D97-AF65-F5344CB8AC3E}">
        <p14:creationId xmlns:p14="http://schemas.microsoft.com/office/powerpoint/2010/main" val="2584731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FR" sz="1200" b="0" i="0" kern="1200" noProof="0">
                <a:solidFill>
                  <a:schemeClr val="tx1"/>
                </a:solidFill>
                <a:effectLst/>
                <a:latin typeface="+mn-lt"/>
                <a:ea typeface="+mn-ea"/>
                <a:cs typeface="+mn-cs"/>
              </a:rPr>
              <a:t>Données individuelles basées sur la population provenant de neuf enquêtes démographiques et sanitaires (EDS) en Afrique subsaharienne de 2015 à 2019 (Afrique du Sud, Burundi, Cameroun, Guinée, Malawi, Sénégal, Sierra Leone, Zambie, Zimbabwe). </a:t>
            </a:r>
          </a:p>
          <a:p>
            <a:pPr rtl="0" fontAlgn="base"/>
            <a:r>
              <a:rPr lang="fr-FR" sz="1200" b="0" i="0" kern="1200" noProof="0">
                <a:solidFill>
                  <a:schemeClr val="tx1"/>
                </a:solidFill>
                <a:effectLst/>
                <a:latin typeface="+mn-lt"/>
                <a:ea typeface="+mn-ea"/>
                <a:cs typeface="+mn-cs"/>
              </a:rPr>
              <a:t> </a:t>
            </a:r>
          </a:p>
          <a:p>
            <a:pPr rtl="0" fontAlgn="base"/>
            <a:r>
              <a:rPr lang="fr-FR" sz="1200" b="0" i="0" kern="1200" noProof="0">
                <a:solidFill>
                  <a:schemeClr val="tx1"/>
                </a:solidFill>
                <a:effectLst/>
                <a:latin typeface="+mn-lt"/>
                <a:ea typeface="+mn-ea"/>
                <a:cs typeface="+mn-cs"/>
              </a:rPr>
              <a:t>Les habitants des zones rurales étaient moins susceptibles de connaître ou d'utiliser l'</a:t>
            </a:r>
            <a:r>
              <a:rPr lang="fr-FR" sz="1200" b="0" i="0" kern="1200" noProof="0" err="1">
                <a:solidFill>
                  <a:schemeClr val="tx1"/>
                </a:solidFill>
                <a:effectLst/>
                <a:latin typeface="+mn-lt"/>
                <a:ea typeface="+mn-ea"/>
                <a:cs typeface="+mn-cs"/>
              </a:rPr>
              <a:t>auto-test</a:t>
            </a:r>
            <a:r>
              <a:rPr lang="fr-FR" sz="1200" b="0" i="0" kern="1200" noProof="0">
                <a:solidFill>
                  <a:schemeClr val="tx1"/>
                </a:solidFill>
                <a:effectLst/>
                <a:latin typeface="+mn-lt"/>
                <a:ea typeface="+mn-ea"/>
                <a:cs typeface="+mn-cs"/>
              </a:rPr>
              <a:t> du VIH. Les gradients de richesse et d'éducation étaient importants, les personnes les moins éduquées et les plus pauvres étant également les moins susceptibles d'avoir entendu parler de l'</a:t>
            </a:r>
            <a:r>
              <a:rPr lang="fr-FR" sz="1200" b="0" i="0" kern="1200" noProof="0" err="1">
                <a:solidFill>
                  <a:schemeClr val="tx1"/>
                </a:solidFill>
                <a:effectLst/>
                <a:latin typeface="+mn-lt"/>
                <a:ea typeface="+mn-ea"/>
                <a:cs typeface="+mn-cs"/>
              </a:rPr>
              <a:t>auto-test</a:t>
            </a:r>
            <a:r>
              <a:rPr lang="fr-FR" sz="1200" b="0" i="0" kern="1200" noProof="0">
                <a:solidFill>
                  <a:schemeClr val="tx1"/>
                </a:solidFill>
                <a:effectLst/>
                <a:latin typeface="+mn-lt"/>
                <a:ea typeface="+mn-ea"/>
                <a:cs typeface="+mn-cs"/>
              </a:rPr>
              <a:t> du VIH ou de l'utiliser.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Les auteurs concluent que les efforts pour étendre l'autotest du VIH devraient viser à atteindre les populations rurales, moins éduquées et à faible revenu. </a:t>
            </a:r>
          </a:p>
          <a:p>
            <a:pPr rtl="0" fontAlgn="base"/>
            <a:endParaRPr lang="fr-FR" sz="1200" b="0" i="0" kern="1200" noProof="0">
              <a:solidFill>
                <a:schemeClr val="tx1"/>
              </a:solidFill>
              <a:effectLst/>
              <a:latin typeface="+mn-lt"/>
              <a:ea typeface="+mn-ea"/>
              <a:cs typeface="+mn-cs"/>
            </a:endParaRPr>
          </a:p>
          <a:p>
            <a:pPr rtl="0" fontAlgn="base"/>
            <a:r>
              <a:rPr lang="fr-FR" sz="1200" b="0" i="0" kern="1200" noProof="0">
                <a:solidFill>
                  <a:schemeClr val="tx1"/>
                </a:solidFill>
                <a:effectLst/>
                <a:latin typeface="+mn-lt"/>
                <a:ea typeface="+mn-ea"/>
                <a:cs typeface="+mn-cs"/>
              </a:rPr>
              <a:t>Résumé:</a:t>
            </a:r>
            <a:r>
              <a:rPr lang="en-GB" sz="1200" b="0" i="0" kern="1200">
                <a:solidFill>
                  <a:schemeClr val="tx1"/>
                </a:solidFill>
                <a:effectLst/>
                <a:latin typeface="+mn-lt"/>
                <a:ea typeface="+mn-ea"/>
                <a:cs typeface="+mn-cs"/>
              </a:rPr>
              <a:t> </a:t>
            </a:r>
            <a:r>
              <a:rPr lang="en-GB" sz="1200" b="0" i="0" u="sng" strike="noStrike" kern="120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https://theprogramme.ias2021.org/Abstract/Abstract/1255</a:t>
            </a:r>
            <a:r>
              <a:rPr lang="en-GB" sz="1200" b="0" i="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83B6FC5-D874-D446-9A97-E9772F8FBC00}" type="slidenum">
              <a:rPr lang="en-US" smtClean="0"/>
              <a:pPr/>
              <a:t>97</a:t>
            </a:fld>
            <a:endParaRPr lang="en-US"/>
          </a:p>
        </p:txBody>
      </p:sp>
    </p:spTree>
    <p:extLst>
      <p:ext uri="{BB962C8B-B14F-4D97-AF65-F5344CB8AC3E}">
        <p14:creationId xmlns:p14="http://schemas.microsoft.com/office/powerpoint/2010/main" val="1462128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B6FC5-D874-D446-9A97-E9772F8FBC00}" type="slidenum">
              <a:rPr lang="en-US" smtClean="0"/>
              <a:pPr/>
              <a:t>98</a:t>
            </a:fld>
            <a:endParaRPr lang="en-US"/>
          </a:p>
        </p:txBody>
      </p:sp>
    </p:spTree>
    <p:extLst>
      <p:ext uri="{BB962C8B-B14F-4D97-AF65-F5344CB8AC3E}">
        <p14:creationId xmlns:p14="http://schemas.microsoft.com/office/powerpoint/2010/main" val="1328022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NTENTS PAGE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94BC7A1-7123-F34C-85B3-3BF458519936}"/>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pic>
        <p:nvPicPr>
          <p:cNvPr id="3" name="Picture 2" descr="A picture containing logo&#10;&#10;Description automatically generated">
            <a:hlinkClick r:id="rId2" action="ppaction://hlinksldjump"/>
            <a:extLst>
              <a:ext uri="{FF2B5EF4-FFF2-40B4-BE49-F238E27FC236}">
                <a16:creationId xmlns:a16="http://schemas.microsoft.com/office/drawing/2014/main" id="{B492435E-A760-0B4D-8C2B-5969864F46FE}"/>
              </a:ext>
            </a:extLst>
          </p:cNvPr>
          <p:cNvPicPr>
            <a:picLocks noChangeAspect="1"/>
          </p:cNvPicPr>
          <p:nvPr userDrawn="1"/>
        </p:nvPicPr>
        <p:blipFill>
          <a:blip r:embed="rId3"/>
          <a:stretch>
            <a:fillRect/>
          </a:stretch>
        </p:blipFill>
        <p:spPr>
          <a:xfrm>
            <a:off x="406669" y="5731206"/>
            <a:ext cx="1261169" cy="304089"/>
          </a:xfrm>
          <a:prstGeom prst="rect">
            <a:avLst/>
          </a:prstGeom>
        </p:spPr>
      </p:pic>
    </p:spTree>
    <p:extLst>
      <p:ext uri="{BB962C8B-B14F-4D97-AF65-F5344CB8AC3E}">
        <p14:creationId xmlns:p14="http://schemas.microsoft.com/office/powerpoint/2010/main" val="2472678197"/>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with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C7A655-6556-4146-B269-2F18B77668BE}"/>
              </a:ext>
            </a:extLst>
          </p:cNvPr>
          <p:cNvSpPr>
            <a:spLocks noGrp="1"/>
          </p:cNvSpPr>
          <p:nvPr>
            <p:ph type="sldNum" sz="quarter" idx="12"/>
          </p:nvPr>
        </p:nvSpPr>
        <p:spPr>
          <a:xfrm>
            <a:off x="8610599" y="6356350"/>
            <a:ext cx="3173413" cy="365125"/>
          </a:xfrm>
          <a:prstGeom prst="rect">
            <a:avLst/>
          </a:prstGeom>
        </p:spPr>
        <p:txBody>
          <a:bodyPr/>
          <a:lstStyle/>
          <a:p>
            <a:fld id="{40B8367A-480E-FE4C-B7BE-2E290566BF0D}" type="slidenum">
              <a:rPr lang="en-US" smtClean="0"/>
              <a:pPr/>
              <a:t>‹#›</a:t>
            </a:fld>
            <a:endParaRPr lang="en-US"/>
          </a:p>
        </p:txBody>
      </p:sp>
    </p:spTree>
    <p:extLst>
      <p:ext uri="{BB962C8B-B14F-4D97-AF65-F5344CB8AC3E}">
        <p14:creationId xmlns:p14="http://schemas.microsoft.com/office/powerpoint/2010/main" val="245055390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FC264D6-15A4-8A49-9D4C-FC2154C3E35F}"/>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spTree>
    <p:extLst>
      <p:ext uri="{BB962C8B-B14F-4D97-AF65-F5344CB8AC3E}">
        <p14:creationId xmlns:p14="http://schemas.microsoft.com/office/powerpoint/2010/main" val="25909909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PAGE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94BC7A1-7123-F34C-85B3-3BF458519936}"/>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spTree>
    <p:extLst>
      <p:ext uri="{BB962C8B-B14F-4D97-AF65-F5344CB8AC3E}">
        <p14:creationId xmlns:p14="http://schemas.microsoft.com/office/powerpoint/2010/main" val="65602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s no image">
    <p:spTree>
      <p:nvGrpSpPr>
        <p:cNvPr id="1" name=""/>
        <p:cNvGrpSpPr/>
        <p:nvPr/>
      </p:nvGrpSpPr>
      <p:grpSpPr>
        <a:xfrm>
          <a:off x="0" y="0"/>
          <a:ext cx="0" cy="0"/>
          <a:chOff x="0" y="0"/>
          <a:chExt cx="0" cy="0"/>
        </a:xfrm>
      </p:grpSpPr>
      <p:sp>
        <p:nvSpPr>
          <p:cNvPr id="8" name="Rectangle 7">
            <a:hlinkClick r:id="" action="ppaction://noaction"/>
            <a:extLst>
              <a:ext uri="{FF2B5EF4-FFF2-40B4-BE49-F238E27FC236}">
                <a16:creationId xmlns:a16="http://schemas.microsoft.com/office/drawing/2014/main" id="{52244F4C-C858-8944-A220-4F097946650D}"/>
              </a:ext>
            </a:extLst>
          </p:cNvPr>
          <p:cNvSpPr/>
          <p:nvPr userDrawn="1"/>
        </p:nvSpPr>
        <p:spPr>
          <a:xfrm>
            <a:off x="10010437" y="5213577"/>
            <a:ext cx="1917768" cy="807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6AD2E53-B296-234A-864D-4352F232F543}"/>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pic>
        <p:nvPicPr>
          <p:cNvPr id="4" name="Picture 3" descr="A picture containing logo&#10;&#10;Description automatically generated">
            <a:hlinkClick r:id="rId2" action="ppaction://hlinksldjump"/>
            <a:extLst>
              <a:ext uri="{FF2B5EF4-FFF2-40B4-BE49-F238E27FC236}">
                <a16:creationId xmlns:a16="http://schemas.microsoft.com/office/drawing/2014/main" id="{751A95A9-4195-DB4B-9D16-73A129FAF602}"/>
              </a:ext>
            </a:extLst>
          </p:cNvPr>
          <p:cNvPicPr>
            <a:picLocks noChangeAspect="1"/>
          </p:cNvPicPr>
          <p:nvPr userDrawn="1"/>
        </p:nvPicPr>
        <p:blipFill>
          <a:blip r:embed="rId3"/>
          <a:stretch>
            <a:fillRect/>
          </a:stretch>
        </p:blipFill>
        <p:spPr>
          <a:xfrm>
            <a:off x="406669" y="5731206"/>
            <a:ext cx="1261169" cy="304089"/>
          </a:xfrm>
          <a:prstGeom prst="rect">
            <a:avLst/>
          </a:prstGeom>
        </p:spPr>
      </p:pic>
    </p:spTree>
    <p:extLst>
      <p:ext uri="{BB962C8B-B14F-4D97-AF65-F5344CB8AC3E}">
        <p14:creationId xmlns:p14="http://schemas.microsoft.com/office/powerpoint/2010/main" val="130613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no image">
    <p:spTree>
      <p:nvGrpSpPr>
        <p:cNvPr id="1" name=""/>
        <p:cNvGrpSpPr/>
        <p:nvPr/>
      </p:nvGrpSpPr>
      <p:grpSpPr>
        <a:xfrm>
          <a:off x="0" y="0"/>
          <a:ext cx="0" cy="0"/>
          <a:chOff x="0" y="0"/>
          <a:chExt cx="0" cy="0"/>
        </a:xfrm>
      </p:grpSpPr>
      <p:pic>
        <p:nvPicPr>
          <p:cNvPr id="2" name="Picture 1" descr="A picture containing logo&#10;&#10;Description automatically generated">
            <a:hlinkClick r:id="rId2" action="ppaction://hlinksldjump"/>
            <a:extLst>
              <a:ext uri="{FF2B5EF4-FFF2-40B4-BE49-F238E27FC236}">
                <a16:creationId xmlns:a16="http://schemas.microsoft.com/office/drawing/2014/main" id="{D5140E6E-50D6-4B45-8CCE-D99A6CDFE5D2}"/>
              </a:ext>
            </a:extLst>
          </p:cNvPr>
          <p:cNvPicPr>
            <a:picLocks noChangeAspect="1"/>
          </p:cNvPicPr>
          <p:nvPr userDrawn="1"/>
        </p:nvPicPr>
        <p:blipFill>
          <a:blip r:embed="rId3"/>
          <a:stretch>
            <a:fillRect/>
          </a:stretch>
        </p:blipFill>
        <p:spPr>
          <a:xfrm>
            <a:off x="406669" y="5731206"/>
            <a:ext cx="1261169" cy="304089"/>
          </a:xfrm>
          <a:prstGeom prst="rect">
            <a:avLst/>
          </a:prstGeom>
        </p:spPr>
      </p:pic>
    </p:spTree>
    <p:extLst>
      <p:ext uri="{BB962C8B-B14F-4D97-AF65-F5344CB8AC3E}">
        <p14:creationId xmlns:p14="http://schemas.microsoft.com/office/powerpoint/2010/main" val="3957353808"/>
      </p:ext>
    </p:extLst>
  </p:cSld>
  <p:clrMapOvr>
    <a:masterClrMapping/>
  </p:clrMapOvr>
  <p:extLst>
    <p:ext uri="{DCECCB84-F9BA-43D5-87BE-67443E8EF086}">
      <p15:sldGuideLst xmlns:p15="http://schemas.microsoft.com/office/powerpoint/2012/main">
        <p15:guide id="1" orient="horz" pos="436" userDrawn="1">
          <p15:clr>
            <a:srgbClr val="FBAE40"/>
          </p15:clr>
        </p15:guide>
        <p15:guide id="2" orient="horz" pos="4065" userDrawn="1">
          <p15:clr>
            <a:srgbClr val="FBAE40"/>
          </p15:clr>
        </p15:guide>
        <p15:guide id="3" pos="74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with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C7A655-6556-4146-B269-2F18B77668BE}"/>
              </a:ext>
            </a:extLst>
          </p:cNvPr>
          <p:cNvSpPr>
            <a:spLocks noGrp="1"/>
          </p:cNvSpPr>
          <p:nvPr>
            <p:ph type="sldNum" sz="quarter" idx="12"/>
          </p:nvPr>
        </p:nvSpPr>
        <p:spPr>
          <a:xfrm>
            <a:off x="8610599" y="6356350"/>
            <a:ext cx="3173413" cy="365125"/>
          </a:xfrm>
          <a:prstGeom prst="rect">
            <a:avLst/>
          </a:prstGeom>
        </p:spPr>
        <p:txBody>
          <a:bodyPr/>
          <a:lstStyle/>
          <a:p>
            <a:fld id="{40B8367A-480E-FE4C-B7BE-2E290566BF0D}" type="slidenum">
              <a:rPr lang="en-US" smtClean="0"/>
              <a:pPr/>
              <a:t>‹#›</a:t>
            </a:fld>
            <a:endParaRPr lang="en-US"/>
          </a:p>
        </p:txBody>
      </p:sp>
      <p:pic>
        <p:nvPicPr>
          <p:cNvPr id="3" name="Picture 2" descr="A picture containing logo&#10;&#10;Description automatically generated">
            <a:hlinkClick r:id="rId2" action="ppaction://hlinksldjump"/>
            <a:extLst>
              <a:ext uri="{FF2B5EF4-FFF2-40B4-BE49-F238E27FC236}">
                <a16:creationId xmlns:a16="http://schemas.microsoft.com/office/drawing/2014/main" id="{9D2B4D9B-D410-C645-A42B-84A9E8388AE9}"/>
              </a:ext>
            </a:extLst>
          </p:cNvPr>
          <p:cNvPicPr>
            <a:picLocks noChangeAspect="1"/>
          </p:cNvPicPr>
          <p:nvPr userDrawn="1"/>
        </p:nvPicPr>
        <p:blipFill>
          <a:blip r:embed="rId3"/>
          <a:stretch>
            <a:fillRect/>
          </a:stretch>
        </p:blipFill>
        <p:spPr>
          <a:xfrm>
            <a:off x="406669" y="5731206"/>
            <a:ext cx="1261169" cy="304089"/>
          </a:xfrm>
          <a:prstGeom prst="rect">
            <a:avLst/>
          </a:prstGeom>
        </p:spPr>
      </p:pic>
    </p:spTree>
    <p:extLst>
      <p:ext uri="{BB962C8B-B14F-4D97-AF65-F5344CB8AC3E}">
        <p14:creationId xmlns:p14="http://schemas.microsoft.com/office/powerpoint/2010/main" val="8056772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FC264D6-15A4-8A49-9D4C-FC2154C3E35F}"/>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pic>
        <p:nvPicPr>
          <p:cNvPr id="3" name="Picture 2" descr="A picture containing logo&#10;&#10;Description automatically generated">
            <a:hlinkClick r:id="rId2" action="ppaction://hlinksldjump"/>
            <a:extLst>
              <a:ext uri="{FF2B5EF4-FFF2-40B4-BE49-F238E27FC236}">
                <a16:creationId xmlns:a16="http://schemas.microsoft.com/office/drawing/2014/main" id="{B350DD3C-A657-D640-9406-5DFABC07394E}"/>
              </a:ext>
            </a:extLst>
          </p:cNvPr>
          <p:cNvPicPr>
            <a:picLocks noChangeAspect="1"/>
          </p:cNvPicPr>
          <p:nvPr userDrawn="1"/>
        </p:nvPicPr>
        <p:blipFill>
          <a:blip r:embed="rId3"/>
          <a:stretch>
            <a:fillRect/>
          </a:stretch>
        </p:blipFill>
        <p:spPr>
          <a:xfrm>
            <a:off x="406669" y="5731206"/>
            <a:ext cx="1261169" cy="304089"/>
          </a:xfrm>
          <a:prstGeom prst="rect">
            <a:avLst/>
          </a:prstGeom>
        </p:spPr>
      </p:pic>
    </p:spTree>
    <p:extLst>
      <p:ext uri="{BB962C8B-B14F-4D97-AF65-F5344CB8AC3E}">
        <p14:creationId xmlns:p14="http://schemas.microsoft.com/office/powerpoint/2010/main" val="54594140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AGE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94BC7A1-7123-F34C-85B3-3BF458519936}"/>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pic>
        <p:nvPicPr>
          <p:cNvPr id="3" name="Picture 2" descr="A picture containing logo&#10;&#10;Description automatically generated">
            <a:hlinkClick r:id="rId2" action="ppaction://hlinksldjump"/>
            <a:extLst>
              <a:ext uri="{FF2B5EF4-FFF2-40B4-BE49-F238E27FC236}">
                <a16:creationId xmlns:a16="http://schemas.microsoft.com/office/drawing/2014/main" id="{25D240D1-6793-3448-AC1A-DE1055108F19}"/>
              </a:ext>
            </a:extLst>
          </p:cNvPr>
          <p:cNvPicPr>
            <a:picLocks noChangeAspect="1"/>
          </p:cNvPicPr>
          <p:nvPr userDrawn="1"/>
        </p:nvPicPr>
        <p:blipFill>
          <a:blip r:embed="rId3"/>
          <a:stretch>
            <a:fillRect/>
          </a:stretch>
        </p:blipFill>
        <p:spPr>
          <a:xfrm>
            <a:off x="406669" y="5731206"/>
            <a:ext cx="1261169" cy="304089"/>
          </a:xfrm>
          <a:prstGeom prst="rect">
            <a:avLst/>
          </a:prstGeom>
        </p:spPr>
      </p:pic>
    </p:spTree>
    <p:extLst>
      <p:ext uri="{BB962C8B-B14F-4D97-AF65-F5344CB8AC3E}">
        <p14:creationId xmlns:p14="http://schemas.microsoft.com/office/powerpoint/2010/main" val="297523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no image">
    <p:spTree>
      <p:nvGrpSpPr>
        <p:cNvPr id="1" name=""/>
        <p:cNvGrpSpPr/>
        <p:nvPr/>
      </p:nvGrpSpPr>
      <p:grpSpPr>
        <a:xfrm>
          <a:off x="0" y="0"/>
          <a:ext cx="0" cy="0"/>
          <a:chOff x="0" y="0"/>
          <a:chExt cx="0" cy="0"/>
        </a:xfrm>
      </p:grpSpPr>
      <p:sp>
        <p:nvSpPr>
          <p:cNvPr id="8" name="Rectangle 7">
            <a:hlinkClick r:id="" action="ppaction://noaction"/>
            <a:extLst>
              <a:ext uri="{FF2B5EF4-FFF2-40B4-BE49-F238E27FC236}">
                <a16:creationId xmlns:a16="http://schemas.microsoft.com/office/drawing/2014/main" id="{52244F4C-C858-8944-A220-4F097946650D}"/>
              </a:ext>
            </a:extLst>
          </p:cNvPr>
          <p:cNvSpPr/>
          <p:nvPr userDrawn="1"/>
        </p:nvSpPr>
        <p:spPr>
          <a:xfrm>
            <a:off x="10010437" y="5213577"/>
            <a:ext cx="1917768" cy="807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6AD2E53-B296-234A-864D-4352F232F543}"/>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spTree>
    <p:extLst>
      <p:ext uri="{BB962C8B-B14F-4D97-AF65-F5344CB8AC3E}">
        <p14:creationId xmlns:p14="http://schemas.microsoft.com/office/powerpoint/2010/main" val="247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S PAGE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94BC7A1-7123-F34C-85B3-3BF458519936}"/>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spTree>
    <p:extLst>
      <p:ext uri="{BB962C8B-B14F-4D97-AF65-F5344CB8AC3E}">
        <p14:creationId xmlns:p14="http://schemas.microsoft.com/office/powerpoint/2010/main" val="51577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no imag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2AE7EAD-CB6C-7B47-A51E-C3B726C93B38}"/>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spTree>
    <p:extLst>
      <p:ext uri="{BB962C8B-B14F-4D97-AF65-F5344CB8AC3E}">
        <p14:creationId xmlns:p14="http://schemas.microsoft.com/office/powerpoint/2010/main" val="2179394897"/>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7481C1-DD7F-B545-B514-DC303D6B124C}"/>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cxnSp>
        <p:nvCxnSpPr>
          <p:cNvPr id="13" name="Straight Connector 12">
            <a:extLst>
              <a:ext uri="{FF2B5EF4-FFF2-40B4-BE49-F238E27FC236}">
                <a16:creationId xmlns:a16="http://schemas.microsoft.com/office/drawing/2014/main" id="{469DB1BF-C370-5A42-BE20-A203B1116358}"/>
              </a:ext>
            </a:extLst>
          </p:cNvPr>
          <p:cNvCxnSpPr>
            <a:cxnSpLocks/>
          </p:cNvCxnSpPr>
          <p:nvPr userDrawn="1"/>
        </p:nvCxnSpPr>
        <p:spPr>
          <a:xfrm>
            <a:off x="479425" y="6217237"/>
            <a:ext cx="113045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EBD8CA-E58D-D141-9F4C-B23FBE4CFE61}"/>
              </a:ext>
            </a:extLst>
          </p:cNvPr>
          <p:cNvPicPr>
            <a:picLocks noChangeAspect="1"/>
          </p:cNvPicPr>
          <p:nvPr userDrawn="1"/>
        </p:nvPicPr>
        <p:blipFill>
          <a:blip r:embed="rId8"/>
          <a:stretch>
            <a:fillRect/>
          </a:stretch>
        </p:blipFill>
        <p:spPr>
          <a:xfrm>
            <a:off x="286050" y="6199774"/>
            <a:ext cx="1127034" cy="658226"/>
          </a:xfrm>
          <a:prstGeom prst="rect">
            <a:avLst/>
          </a:prstGeom>
        </p:spPr>
      </p:pic>
      <p:pic>
        <p:nvPicPr>
          <p:cNvPr id="10" name="Picture 9">
            <a:extLst>
              <a:ext uri="{FF2B5EF4-FFF2-40B4-BE49-F238E27FC236}">
                <a16:creationId xmlns:a16="http://schemas.microsoft.com/office/drawing/2014/main" id="{347B1C2F-1A5C-EF47-8FD0-B8C25A63527E}"/>
              </a:ext>
            </a:extLst>
          </p:cNvPr>
          <p:cNvPicPr>
            <a:picLocks noChangeAspect="1"/>
          </p:cNvPicPr>
          <p:nvPr userDrawn="1"/>
        </p:nvPicPr>
        <p:blipFill>
          <a:blip r:embed="rId9"/>
          <a:stretch>
            <a:fillRect/>
          </a:stretch>
        </p:blipFill>
        <p:spPr>
          <a:xfrm>
            <a:off x="1774825" y="6411036"/>
            <a:ext cx="1762381" cy="260634"/>
          </a:xfrm>
          <a:prstGeom prst="rect">
            <a:avLst/>
          </a:prstGeom>
        </p:spPr>
      </p:pic>
    </p:spTree>
    <p:extLst>
      <p:ext uri="{BB962C8B-B14F-4D97-AF65-F5344CB8AC3E}">
        <p14:creationId xmlns:p14="http://schemas.microsoft.com/office/powerpoint/2010/main" val="58673408"/>
      </p:ext>
    </p:extLst>
  </p:cSld>
  <p:clrMap bg1="lt1" tx1="dk1" bg2="lt2" tx2="dk2" accent1="accent1" accent2="accent2" accent3="accent3" accent4="accent4" accent5="accent5" accent6="accent6" hlink="hlink" folHlink="folHlink"/>
  <p:sldLayoutIdLst>
    <p:sldLayoutId id="2147483669" r:id="rId1"/>
    <p:sldLayoutId id="2147483657" r:id="rId2"/>
    <p:sldLayoutId id="2147483655" r:id="rId3"/>
    <p:sldLayoutId id="2147483649" r:id="rId4"/>
    <p:sldLayoutId id="2147483650" r:id="rId5"/>
    <p:sldLayoutId id="2147483668" r:id="rId6"/>
  </p:sldLayoutIdLst>
  <p:txStyles>
    <p:titleStyle>
      <a:lvl1pPr algn="l" defTabSz="914400" rtl="0" eaLnBrk="1" latinLnBrk="0" hangingPunct="1">
        <a:lnSpc>
          <a:spcPct val="90000"/>
        </a:lnSpc>
        <a:spcBef>
          <a:spcPct val="0"/>
        </a:spcBef>
        <a:buNone/>
        <a:defRPr sz="4400" b="0" i="0" kern="1200">
          <a:solidFill>
            <a:srgbClr val="D4327F"/>
          </a:solidFill>
          <a:latin typeface="Calibri" panose="020F0502020204030204" pitchFamily="34" charset="0"/>
          <a:ea typeface="Tahoma" panose="020B060403050404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93" userDrawn="1">
          <p15:clr>
            <a:srgbClr val="F26B43"/>
          </p15:clr>
        </p15:guide>
        <p15:guide id="3" pos="2706" userDrawn="1">
          <p15:clr>
            <a:srgbClr val="F26B43"/>
          </p15:clr>
        </p15:guide>
        <p15:guide id="4" pos="1005" userDrawn="1">
          <p15:clr>
            <a:srgbClr val="F26B43"/>
          </p15:clr>
        </p15:guide>
        <p15:guide id="5" orient="horz" pos="3657" userDrawn="1">
          <p15:clr>
            <a:srgbClr val="F26B43"/>
          </p15:clr>
        </p15:guide>
        <p15:guide id="6" pos="302" userDrawn="1">
          <p15:clr>
            <a:srgbClr val="F26B43"/>
          </p15:clr>
        </p15:guide>
        <p15:guide id="7" pos="1118" userDrawn="1">
          <p15:clr>
            <a:srgbClr val="F26B43"/>
          </p15:clr>
        </p15:guide>
        <p15:guide id="10" pos="3522" userDrawn="1">
          <p15:clr>
            <a:srgbClr val="F26B43"/>
          </p15:clr>
        </p15:guide>
        <p15:guide id="11" pos="4316" userDrawn="1">
          <p15:clr>
            <a:srgbClr val="F26B43"/>
          </p15:clr>
        </p15:guide>
        <p15:guide id="12" pos="5019" userDrawn="1">
          <p15:clr>
            <a:srgbClr val="F26B43"/>
          </p15:clr>
        </p15:guide>
        <p15:guide id="13" pos="5110" userDrawn="1">
          <p15:clr>
            <a:srgbClr val="F26B43"/>
          </p15:clr>
        </p15:guide>
        <p15:guide id="14" pos="7423" userDrawn="1">
          <p15:clr>
            <a:srgbClr val="F26B43"/>
          </p15:clr>
        </p15:guide>
        <p15:guide id="15" orient="horz" pos="845" userDrawn="1">
          <p15:clr>
            <a:srgbClr val="F26B43"/>
          </p15:clr>
        </p15:guide>
        <p15:guide id="16" orient="horz" pos="4196" userDrawn="1">
          <p15:clr>
            <a:srgbClr val="F26B43"/>
          </p15:clr>
        </p15:guide>
        <p15:guide id="17" orient="horz" pos="73" userDrawn="1">
          <p15:clr>
            <a:srgbClr val="F26B43"/>
          </p15:clr>
        </p15:guide>
        <p15:guide id="18" pos="3409" userDrawn="1">
          <p15:clr>
            <a:srgbClr val="F26B43"/>
          </p15:clr>
        </p15:guide>
        <p15:guide id="19" pos="4203" userDrawn="1">
          <p15:clr>
            <a:srgbClr val="F26B43"/>
          </p15:clr>
        </p15:guide>
        <p15:guide id="20" pos="5813" userDrawn="1">
          <p15:clr>
            <a:srgbClr val="F26B43"/>
          </p15:clr>
        </p15:guide>
        <p15:guide id="21" orient="horz" pos="3861" userDrawn="1">
          <p15:clr>
            <a:srgbClr val="F26B43"/>
          </p15:clr>
        </p15:guide>
        <p15:guide id="22" pos="5927" userDrawn="1">
          <p15:clr>
            <a:srgbClr val="F26B43"/>
          </p15:clr>
        </p15:guide>
        <p15:guide id="23" orient="horz" pos="890" userDrawn="1">
          <p15:clr>
            <a:srgbClr val="F26B43"/>
          </p15:clr>
        </p15:guide>
        <p15:guide id="24" pos="1799" userDrawn="1">
          <p15:clr>
            <a:srgbClr val="F26B43"/>
          </p15:clr>
        </p15:guide>
        <p15:guide id="25" pos="1912" userDrawn="1">
          <p15:clr>
            <a:srgbClr val="F26B43"/>
          </p15:clr>
        </p15:guide>
        <p15:guide id="26" pos="6630" userDrawn="1">
          <p15:clr>
            <a:srgbClr val="F26B43"/>
          </p15:clr>
        </p15:guide>
        <p15:guide id="27" pos="6730" userDrawn="1">
          <p15:clr>
            <a:srgbClr val="F26B43"/>
          </p15:clr>
        </p15:guide>
        <p15:guide id="28" orient="horz" pos="22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7481C1-DD7F-B545-B514-DC303D6B124C}"/>
              </a:ext>
            </a:extLst>
          </p:cNvPr>
          <p:cNvSpPr>
            <a:spLocks noGrp="1"/>
          </p:cNvSpPr>
          <p:nvPr>
            <p:ph type="sldNum" sz="quarter" idx="4"/>
          </p:nvPr>
        </p:nvSpPr>
        <p:spPr>
          <a:xfrm>
            <a:off x="9040813" y="6367185"/>
            <a:ext cx="2743200" cy="365125"/>
          </a:xfrm>
          <a:prstGeom prst="rect">
            <a:avLst/>
          </a:prstGeom>
        </p:spPr>
        <p:txBody>
          <a:bodyPr vert="horz" lIns="0" tIns="0" rIns="0" bIns="0" rtlCol="0" anchor="ctr"/>
          <a:lstStyle>
            <a:lvl1pPr algn="r">
              <a:defRPr sz="1400">
                <a:solidFill>
                  <a:schemeClr val="tx1"/>
                </a:solidFill>
                <a:latin typeface="+mn-lt"/>
              </a:defRPr>
            </a:lvl1pPr>
          </a:lstStyle>
          <a:p>
            <a:fld id="{40B8367A-480E-FE4C-B7BE-2E290566BF0D}" type="slidenum">
              <a:rPr lang="en-US" smtClean="0"/>
              <a:pPr/>
              <a:t>‹#›</a:t>
            </a:fld>
            <a:endParaRPr lang="en-US"/>
          </a:p>
        </p:txBody>
      </p:sp>
      <p:cxnSp>
        <p:nvCxnSpPr>
          <p:cNvPr id="13" name="Straight Connector 12">
            <a:extLst>
              <a:ext uri="{FF2B5EF4-FFF2-40B4-BE49-F238E27FC236}">
                <a16:creationId xmlns:a16="http://schemas.microsoft.com/office/drawing/2014/main" id="{469DB1BF-C370-5A42-BE20-A203B1116358}"/>
              </a:ext>
            </a:extLst>
          </p:cNvPr>
          <p:cNvCxnSpPr>
            <a:cxnSpLocks/>
          </p:cNvCxnSpPr>
          <p:nvPr userDrawn="1"/>
        </p:nvCxnSpPr>
        <p:spPr>
          <a:xfrm>
            <a:off x="479425" y="6217237"/>
            <a:ext cx="113045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EBD8CA-E58D-D141-9F4C-B23FBE4CFE61}"/>
              </a:ext>
            </a:extLst>
          </p:cNvPr>
          <p:cNvPicPr>
            <a:picLocks noChangeAspect="1"/>
          </p:cNvPicPr>
          <p:nvPr userDrawn="1"/>
        </p:nvPicPr>
        <p:blipFill>
          <a:blip r:embed="rId8"/>
          <a:stretch>
            <a:fillRect/>
          </a:stretch>
        </p:blipFill>
        <p:spPr>
          <a:xfrm>
            <a:off x="286050" y="6199774"/>
            <a:ext cx="1127034" cy="658226"/>
          </a:xfrm>
          <a:prstGeom prst="rect">
            <a:avLst/>
          </a:prstGeom>
        </p:spPr>
      </p:pic>
      <p:pic>
        <p:nvPicPr>
          <p:cNvPr id="10" name="Picture 9">
            <a:extLst>
              <a:ext uri="{FF2B5EF4-FFF2-40B4-BE49-F238E27FC236}">
                <a16:creationId xmlns:a16="http://schemas.microsoft.com/office/drawing/2014/main" id="{347B1C2F-1A5C-EF47-8FD0-B8C25A63527E}"/>
              </a:ext>
            </a:extLst>
          </p:cNvPr>
          <p:cNvPicPr>
            <a:picLocks noChangeAspect="1"/>
          </p:cNvPicPr>
          <p:nvPr userDrawn="1"/>
        </p:nvPicPr>
        <p:blipFill>
          <a:blip r:embed="rId9"/>
          <a:stretch>
            <a:fillRect/>
          </a:stretch>
        </p:blipFill>
        <p:spPr>
          <a:xfrm>
            <a:off x="1774825" y="6411036"/>
            <a:ext cx="1762381" cy="260634"/>
          </a:xfrm>
          <a:prstGeom prst="rect">
            <a:avLst/>
          </a:prstGeom>
        </p:spPr>
      </p:pic>
    </p:spTree>
    <p:extLst>
      <p:ext uri="{BB962C8B-B14F-4D97-AF65-F5344CB8AC3E}">
        <p14:creationId xmlns:p14="http://schemas.microsoft.com/office/powerpoint/2010/main" val="358060788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txStyles>
    <p:titleStyle>
      <a:lvl1pPr algn="l" defTabSz="914400" rtl="0" eaLnBrk="1" latinLnBrk="0" hangingPunct="1">
        <a:lnSpc>
          <a:spcPct val="90000"/>
        </a:lnSpc>
        <a:spcBef>
          <a:spcPct val="0"/>
        </a:spcBef>
        <a:buNone/>
        <a:defRPr sz="4400" b="0" i="0" kern="1200">
          <a:solidFill>
            <a:srgbClr val="D4327F"/>
          </a:solidFill>
          <a:latin typeface="Calibri" panose="020F0502020204030204" pitchFamily="34" charset="0"/>
          <a:ea typeface="Tahoma" panose="020B060403050404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93">
          <p15:clr>
            <a:srgbClr val="F26B43"/>
          </p15:clr>
        </p15:guide>
        <p15:guide id="3" pos="2706">
          <p15:clr>
            <a:srgbClr val="F26B43"/>
          </p15:clr>
        </p15:guide>
        <p15:guide id="4" pos="1005">
          <p15:clr>
            <a:srgbClr val="F26B43"/>
          </p15:clr>
        </p15:guide>
        <p15:guide id="5" orient="horz" pos="3657">
          <p15:clr>
            <a:srgbClr val="F26B43"/>
          </p15:clr>
        </p15:guide>
        <p15:guide id="6" pos="302">
          <p15:clr>
            <a:srgbClr val="F26B43"/>
          </p15:clr>
        </p15:guide>
        <p15:guide id="7" pos="1118">
          <p15:clr>
            <a:srgbClr val="F26B43"/>
          </p15:clr>
        </p15:guide>
        <p15:guide id="10" pos="3522">
          <p15:clr>
            <a:srgbClr val="F26B43"/>
          </p15:clr>
        </p15:guide>
        <p15:guide id="11" pos="4316">
          <p15:clr>
            <a:srgbClr val="F26B43"/>
          </p15:clr>
        </p15:guide>
        <p15:guide id="12" pos="5019">
          <p15:clr>
            <a:srgbClr val="F26B43"/>
          </p15:clr>
        </p15:guide>
        <p15:guide id="13" pos="5110">
          <p15:clr>
            <a:srgbClr val="F26B43"/>
          </p15:clr>
        </p15:guide>
        <p15:guide id="14" pos="7423">
          <p15:clr>
            <a:srgbClr val="F26B43"/>
          </p15:clr>
        </p15:guide>
        <p15:guide id="15" orient="horz" pos="504">
          <p15:clr>
            <a:srgbClr val="F26B43"/>
          </p15:clr>
        </p15:guide>
        <p15:guide id="16" orient="horz" pos="4196">
          <p15:clr>
            <a:srgbClr val="F26B43"/>
          </p15:clr>
        </p15:guide>
        <p15:guide id="17" orient="horz" pos="73">
          <p15:clr>
            <a:srgbClr val="F26B43"/>
          </p15:clr>
        </p15:guide>
        <p15:guide id="18" pos="3409">
          <p15:clr>
            <a:srgbClr val="F26B43"/>
          </p15:clr>
        </p15:guide>
        <p15:guide id="19" pos="4203">
          <p15:clr>
            <a:srgbClr val="F26B43"/>
          </p15:clr>
        </p15:guide>
        <p15:guide id="20" pos="5813">
          <p15:clr>
            <a:srgbClr val="F26B43"/>
          </p15:clr>
        </p15:guide>
        <p15:guide id="21" orient="horz" pos="3861">
          <p15:clr>
            <a:srgbClr val="F26B43"/>
          </p15:clr>
        </p15:guide>
        <p15:guide id="22" pos="5927">
          <p15:clr>
            <a:srgbClr val="F26B43"/>
          </p15:clr>
        </p15:guide>
        <p15:guide id="23" orient="horz" pos="890">
          <p15:clr>
            <a:srgbClr val="F26B43"/>
          </p15:clr>
        </p15:guide>
        <p15:guide id="24" pos="1799">
          <p15:clr>
            <a:srgbClr val="F26B43"/>
          </p15:clr>
        </p15:guide>
        <p15:guide id="25" pos="1912">
          <p15:clr>
            <a:srgbClr val="F26B43"/>
          </p15:clr>
        </p15:guide>
        <p15:guide id="26" pos="6630">
          <p15:clr>
            <a:srgbClr val="F26B43"/>
          </p15:clr>
        </p15:guide>
        <p15:guide id="27" pos="6730">
          <p15:clr>
            <a:srgbClr val="F26B43"/>
          </p15:clr>
        </p15:guide>
        <p15:guide id="28" orient="horz" pos="22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hyperlink" Target="https://theprogramme.ias2021.org/Abstract/Abstract/248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heprogramme.ias2021.org/Abstract/Abstract/2495"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theprogramme.ias2021.org/Abstract/Abstract/249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theprogramme.ias2021.org/Abstract/Abstract/2207"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hyperlink" Target="https://theprogramme.ias2021.org/Abstract/Abstract/220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heprogramme.ias2021.org/Abstract/Abstract/2604"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slide" Target="slide22.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hyperlink" Target="https://theprogramme.ias2021.org/Abstract/Abstract/74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theprogramme.ias2021.org/Abstract/Abstract/744"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theprogramme.ias2021.org/Abstract/Abstract/2211"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16.xml"/><Relationship Id="rId7" Type="http://schemas.openxmlformats.org/officeDocument/2006/relationships/slide" Target="slide74.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62.xml"/><Relationship Id="rId5" Type="http://schemas.openxmlformats.org/officeDocument/2006/relationships/slide" Target="slide44.xml"/><Relationship Id="rId4"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hyperlink" Target="https://theprogramme.ias2021.org/Abstract/Abstract/2211"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hyperlink" Target="https://theprogramme.ias2021.org/Abstract/Abstract/221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heprogramme.ias2021.org/Abstract/Abstract/2605"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theprogramme.ias2021.org/Abstract/Abstract/2605"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5.xml"/><Relationship Id="rId7" Type="http://schemas.openxmlformats.org/officeDocument/2006/relationships/slide" Target="slide33.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slide" Target="slide31.xml"/><Relationship Id="rId5" Type="http://schemas.openxmlformats.org/officeDocument/2006/relationships/slide" Target="slide29.xml"/><Relationship Id="rId10" Type="http://schemas.openxmlformats.org/officeDocument/2006/relationships/slide" Target="slide42.xml"/><Relationship Id="rId4" Type="http://schemas.openxmlformats.org/officeDocument/2006/relationships/slide" Target="slide27.xml"/><Relationship Id="rId9" Type="http://schemas.openxmlformats.org/officeDocument/2006/relationships/slide" Target="slide39.xml"/></Relationships>
</file>

<file path=ppt/slides/_rels/slide25.xml.rels><?xml version="1.0" encoding="UTF-8" standalone="yes"?>
<Relationships xmlns="http://schemas.openxmlformats.org/package/2006/relationships"><Relationship Id="rId3" Type="http://schemas.openxmlformats.org/officeDocument/2006/relationships/hyperlink" Target="https://theprogramme.ias2021.org/Abstract/Abstract/2498"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theprogramme.ias2021.org/Abstract/Abstract/2498"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theprogramme.ias2021.org/Abstract/Abstract/1099"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theprogramme.ias2021.org/Abstract/Abstract/1099"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hyperlink" Target="https://theprogramme.ias2021.org/Abstract/Abstract/2641"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9.xml"/><Relationship Id="rId5" Type="http://schemas.openxmlformats.org/officeDocument/2006/relationships/slide" Target="slide13.xml"/><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hyperlink" Target="https://theprogramme.ias2021.org/Abstract/Abstract/2641"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s://theprogramme.ias2021.org/Programme/Session/162"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hyperlink" Target="https://theprogramme.ias2021.org/Programme/Session/16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theprogramme.ias2021.org/Programme/Session/162"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slide" Target="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hyperlink" Target="https://theprogramme.ias2021.org/Programme/Session/63"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theprogramme.ias2021.org/Programme/Session/63"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hyperlink" Target="https://theprogramme.ias2021.org/Programme/Session/113"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hyperlink" Target="https://theprogramme.ias2021.org/Programme/Session/113"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theprogramme.ias2021.org/Programme/Session/113"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hyperlink" Target="https://theprogramme.ias2021.org/Abstract/Abstract/130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heprogramme.ias2021.org/Abstract/Abstract/2585"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hyperlink" Target="https://theprogramme.ias2021.org/Abstract/Abstract/1308"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theprogramme.ias2021.org/Abstract/Abstract/166"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24.xml"/></Relationships>
</file>

<file path=ppt/slides/_rels/slide42.xml.rels><?xml version="1.0" encoding="UTF-8" standalone="yes"?>
<Relationships xmlns="http://schemas.openxmlformats.org/package/2006/relationships"><Relationship Id="rId3" Type="http://schemas.openxmlformats.org/officeDocument/2006/relationships/hyperlink" Target="https://theprogramme.ias2021.org/Abstract/Abstract/2172"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hyperlink" Target="https://theprogramme.ias2021.org/Abstract/Abstract/2172"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slide" Target="slide45.xml"/><Relationship Id="rId7" Type="http://schemas.openxmlformats.org/officeDocument/2006/relationships/slide" Target="slide55.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45.xml.rels><?xml version="1.0" encoding="UTF-8" standalone="yes"?>
<Relationships xmlns="http://schemas.openxmlformats.org/package/2006/relationships"><Relationship Id="rId3" Type="http://schemas.openxmlformats.org/officeDocument/2006/relationships/hyperlink" Target="https://theprogramme.ias2021.org/Programme/Session/69"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hyperlink" Target="https://theprogramme.ias2021.org/Programme/Session/69"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hyperlink" Target="https://theprogramme.ias2021.org/Programme/Session/69"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heprogramme.ias2021.org/Programme/Session/69"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hyperlink" Target="https://theprogramme.ias2021.org/Programme/Session/69"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heprogramme.ias2021.org/Abstract/Abstract/2585"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theprogramme.ias2021.org/Abstract/Abstract/2485"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hyperlink" Target="https://theprogramme.ias2021.org/Abstract/Abstract/2485"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theprogramme.ias2021.org/Abstract/Abstract/577" TargetMode="Externa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hyperlink" Target="https://theprogramme.ias2021.org/Abstract/Abstract/577"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hyperlink" Target="https://theprogramme.ias2021.org/Abstract/Abstract/2391"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hyperlink" Target="https://theprogramme.ias2021.org/Abstract/Abstract/99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hyperlink" Target="https://theprogramme.ias2021.org/Abstract/Abstract/652"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theprogramme.ias2021.org/Abstract/Abstract/2171"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44.xml"/></Relationships>
</file>

<file path=ppt/slides/_rels/slide57.xml.rels><?xml version="1.0" encoding="UTF-8" standalone="yes"?>
<Relationships xmlns="http://schemas.openxmlformats.org/package/2006/relationships"><Relationship Id="rId3" Type="http://schemas.openxmlformats.org/officeDocument/2006/relationships/hyperlink" Target="https://theprogramme.ias2021.org/Abstract/Abstract/2287"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hyperlink" Target="https://theprogramme.ias2021.org/Abstract/Abstract/73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theprogramme.ias2021.org/Programme/Session/101"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4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hyperlink" Target="https://theprogramme.ias2021.org/Abstract/Abstract/2606"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theprogramme.ias2021.org/Programme/Session/101"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hyperlink" Target="https://theprogramme.ias2021.org/Programme/Session/101"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44.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7" Type="http://schemas.openxmlformats.org/officeDocument/2006/relationships/slide" Target="slide72.xml"/><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slide" Target="slide70.xml"/><Relationship Id="rId5" Type="http://schemas.openxmlformats.org/officeDocument/2006/relationships/slide" Target="slide67.xml"/><Relationship Id="rId4" Type="http://schemas.openxmlformats.org/officeDocument/2006/relationships/slide" Target="slide65.xml"/></Relationships>
</file>

<file path=ppt/slides/_rels/slide63.xml.rels><?xml version="1.0" encoding="UTF-8" standalone="yes"?>
<Relationships xmlns="http://schemas.openxmlformats.org/package/2006/relationships"><Relationship Id="rId3" Type="http://schemas.openxmlformats.org/officeDocument/2006/relationships/hyperlink" Target="https://theprogramme.ias2021.org/Abstract/Abstract/2370"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hyperlink" Target="https://theprogramme.ias2021.org/Abstract/Abstract/2370"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hyperlink" Target="https://theprogramme.ias2021.org/Abstract/Abstract/2405"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hyperlink" Target="https://theprogramme.ias2021.org/Abstract/Abstract/2405"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theprogramme.ias2021.org/Programme/Session/267"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4.tiff"/></Relationships>
</file>

<file path=ppt/slides/_rels/slide68.xml.rels><?xml version="1.0" encoding="UTF-8" standalone="yes"?>
<Relationships xmlns="http://schemas.openxmlformats.org/package/2006/relationships"><Relationship Id="rId3" Type="http://schemas.openxmlformats.org/officeDocument/2006/relationships/hyperlink" Target="https://theprogramme.ias2021.org/Programme/Session/267"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hyperlink" Target="https://theprogramme.ias2021.org/Programme/Session/99"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hyperlink" Target="https://theprogramme.ias2021.org/Abstract/Abstract/2606"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hyperlink" Target="https://theprogramme.ias2021.org/Abstract/Abstract/107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theprogramme.ias2021.org/Abstract/Abstract/1076"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slide" Target="slide62.xml"/><Relationship Id="rId5" Type="http://schemas.openxmlformats.org/officeDocument/2006/relationships/hyperlink" Target="https://theprogramme.ias2021.org/Programme/Session/45" TargetMode="Externa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62.xml"/><Relationship Id="rId4" Type="http://schemas.openxmlformats.org/officeDocument/2006/relationships/hyperlink" Target="https://theprogramme.ias2021.org/Programme/Session/45" TargetMode="External"/></Relationships>
</file>

<file path=ppt/slides/_rels/slide74.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slide" Target="slide83.xml"/><Relationship Id="rId5" Type="http://schemas.openxmlformats.org/officeDocument/2006/relationships/slide" Target="slide79.xml"/><Relationship Id="rId4" Type="http://schemas.openxmlformats.org/officeDocument/2006/relationships/slide" Target="slide78.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hyperlink" Target="https://theprogramme.ias2021.org/Abstract/Abstract/2446"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theprogramme.ias2021.org/Abstract/Abstract/2446"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74.xml"/></Relationships>
</file>

<file path=ppt/slides/_rels/slide77.xml.rels><?xml version="1.0" encoding="UTF-8" standalone="yes"?>
<Relationships xmlns="http://schemas.openxmlformats.org/package/2006/relationships"><Relationship Id="rId3" Type="http://schemas.openxmlformats.org/officeDocument/2006/relationships/hyperlink" Target="https://theprogramme.ias2021.org/Abstract/Abstract/2539"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hyperlink" Target="https://theprogramme.ias2021.org/Abstract/Abstract/1333"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hyperlink" Target="https://theprogramme.ias2021.org/Abstract/Abstract/857"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7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hyperlink" Target="https://theprogramme.ias2021.org/Abstract/Abstract/1303"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theprogramme.ias2021.org/Abstract/Abstract/857"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hyperlink" Target="https://theprogramme.ias2021.org/Abstract/Abstract/1169"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hyperlink" Target="https://theprogramme.ias2021.org/Abstract/Abstract/1169"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theprogramme.ias2021.org/Abstract/Abstract/707"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74.xm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97.xml"/><Relationship Id="rId7" Type="http://schemas.openxmlformats.org/officeDocument/2006/relationships/slide" Target="slide87.xml"/><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slide" Target="slide89.xml"/><Relationship Id="rId5" Type="http://schemas.openxmlformats.org/officeDocument/2006/relationships/slide" Target="slide92.xml"/><Relationship Id="rId4" Type="http://schemas.openxmlformats.org/officeDocument/2006/relationships/slide" Target="slide95.xml"/></Relationships>
</file>

<file path=ppt/slides/_rels/slide85.xml.rels><?xml version="1.0" encoding="UTF-8" standalone="yes"?>
<Relationships xmlns="http://schemas.openxmlformats.org/package/2006/relationships"><Relationship Id="rId3" Type="http://schemas.openxmlformats.org/officeDocument/2006/relationships/hyperlink" Target="https://theprogramme.ias2021.org/Abstract/Abstract/2418"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hyperlink" Target="https://theprogramme.ias2021.org/Abstract/Abstract/2418"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hyperlink" Target="https://theprogramme.ias2021.org/Abstract/Abstract/825"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theprogramme.ias2021.org/Abstract/Abstract/825"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hyperlink" Target="https://theprogramme.ias2021.org/Abstract/Abstract/2445"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heprogramme.ias2021.org/Abstract/Abstract/2487"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hyperlink" Target="https://theprogramme.ias2021.org/Abstract/Abstract/2445"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84.xml"/></Relationships>
</file>

<file path=ppt/slides/_rels/slide91.xml.rels><?xml version="1.0" encoding="UTF-8" standalone="yes"?>
<Relationships xmlns="http://schemas.openxmlformats.org/package/2006/relationships"><Relationship Id="rId3" Type="http://schemas.openxmlformats.org/officeDocument/2006/relationships/hyperlink" Target="https://theprogramme.ias2021.org/Abstract/Abstract/2569"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3" Type="http://schemas.openxmlformats.org/officeDocument/2006/relationships/hyperlink" Target="https://theprogramme.ias2021.org/Programme/Session/108"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hyperlink" Target="https://theprogramme.ias2021.org/Programme/Session/108"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84.xml"/></Relationships>
</file>

<file path=ppt/slides/_rels/slide94.xml.rels><?xml version="1.0" encoding="UTF-8" standalone="yes"?>
<Relationships xmlns="http://schemas.openxmlformats.org/package/2006/relationships"><Relationship Id="rId3" Type="http://schemas.openxmlformats.org/officeDocument/2006/relationships/hyperlink" Target="https://theprogramme.ias2021.org/Programme/Session/108"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slide" Target="slide84.xml"/></Relationships>
</file>

<file path=ppt/slides/_rels/slide95.xml.rels><?xml version="1.0" encoding="UTF-8" standalone="yes"?>
<Relationships xmlns="http://schemas.openxmlformats.org/package/2006/relationships"><Relationship Id="rId3" Type="http://schemas.openxmlformats.org/officeDocument/2006/relationships/hyperlink" Target="https://theprogramme.ias2021.org/Abstract/Abstract/01779"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76.jpe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hyperlink" Target="https://theprogramme.ias2021.org/Abstract/Abstract/01779"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theprogramme.ias2021.org/Abstract/Abstract/1255"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slide" Target="slide84.xml"/><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0EFA8-411F-A54F-A9BC-81350B0C8847}"/>
              </a:ext>
            </a:extLst>
          </p:cNvPr>
          <p:cNvSpPr/>
          <p:nvPr/>
        </p:nvSpPr>
        <p:spPr>
          <a:xfrm>
            <a:off x="-528918" y="0"/>
            <a:ext cx="12720918" cy="6140355"/>
          </a:xfrm>
          <a:prstGeom prst="rect">
            <a:avLst/>
          </a:prstGeom>
          <a:solidFill>
            <a:srgbClr val="D9222A"/>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001B"/>
                </a:solidFill>
              </a:rPr>
              <a:t>  </a:t>
            </a:r>
          </a:p>
        </p:txBody>
      </p:sp>
      <p:sp>
        <p:nvSpPr>
          <p:cNvPr id="3" name="Title 1">
            <a:extLst>
              <a:ext uri="{FF2B5EF4-FFF2-40B4-BE49-F238E27FC236}">
                <a16:creationId xmlns:a16="http://schemas.microsoft.com/office/drawing/2014/main" id="{EAC1DD2B-405F-5541-B0B6-3E4B17247B44}"/>
              </a:ext>
            </a:extLst>
          </p:cNvPr>
          <p:cNvSpPr txBox="1">
            <a:spLocks/>
          </p:cNvSpPr>
          <p:nvPr/>
        </p:nvSpPr>
        <p:spPr>
          <a:xfrm>
            <a:off x="1694070" y="470922"/>
            <a:ext cx="6907999" cy="3549741"/>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b="0" i="0" kern="1200">
                <a:solidFill>
                  <a:srgbClr val="D4327F"/>
                </a:solidFill>
                <a:latin typeface="Calibri" panose="020F0502020204030204" pitchFamily="34" charset="0"/>
                <a:ea typeface="Tahoma" panose="020B0604030504040204" pitchFamily="34" charset="0"/>
                <a:cs typeface="Calibri" panose="020F0502020204030204" pitchFamily="34" charset="0"/>
              </a:defRPr>
            </a:lvl1pPr>
          </a:lstStyle>
          <a:p>
            <a:pPr algn="l">
              <a:spcAft>
                <a:spcPts val="75"/>
              </a:spcAft>
            </a:pPr>
            <a:r>
              <a:rPr lang="en-US" sz="7200" dirty="0">
                <a:solidFill>
                  <a:schemeClr val="bg1"/>
                </a:solidFill>
                <a:latin typeface="+mn-lt"/>
                <a:ea typeface="Verdana"/>
                <a:cs typeface="Calibri"/>
              </a:rPr>
              <a:t>IAS 2021</a:t>
            </a:r>
            <a:r>
              <a:rPr lang="en-US" sz="7200" dirty="0">
                <a:latin typeface="+mn-lt"/>
                <a:ea typeface="Verdana"/>
                <a:cs typeface="Calibri"/>
              </a:rPr>
              <a:t/>
            </a:r>
            <a:br>
              <a:rPr lang="en-US" sz="7200" dirty="0">
                <a:latin typeface="+mn-lt"/>
                <a:ea typeface="Verdana"/>
                <a:cs typeface="Calibri"/>
              </a:rPr>
            </a:br>
            <a:r>
              <a:rPr lang="en-US" smtClean="0">
                <a:solidFill>
                  <a:schemeClr val="bg1"/>
                </a:solidFill>
                <a:latin typeface="Calibri"/>
                <a:ea typeface="Verdana"/>
                <a:cs typeface="Calibri"/>
              </a:rPr>
              <a:t>Knowledge Toolkits</a:t>
            </a:r>
            <a:endParaRPr lang="en-US" dirty="0">
              <a:solidFill>
                <a:schemeClr val="bg1"/>
              </a:solidFill>
              <a:ea typeface="Verdana"/>
            </a:endParaRPr>
          </a:p>
          <a:p>
            <a:pPr algn="l" fontAlgn="t">
              <a:lnSpc>
                <a:spcPct val="75000"/>
              </a:lnSpc>
            </a:pPr>
            <a:r>
              <a:rPr lang="en-US" sz="9200" dirty="0">
                <a:latin typeface="+mn-lt"/>
                <a:ea typeface="Verdana" panose="020B0604030504040204" pitchFamily="34" charset="0"/>
              </a:rPr>
              <a:t/>
            </a:r>
            <a:br>
              <a:rPr lang="en-US" sz="9200" dirty="0">
                <a:latin typeface="+mn-lt"/>
                <a:ea typeface="Verdana" panose="020B0604030504040204" pitchFamily="34" charset="0"/>
              </a:rPr>
            </a:br>
            <a:endParaRPr lang="en-US" sz="7200" dirty="0">
              <a:solidFill>
                <a:schemeClr val="bg1"/>
              </a:solidFill>
              <a:ea typeface="Verdana" panose="020B0604030504040204" pitchFamily="34" charset="0"/>
            </a:endParaRPr>
          </a:p>
        </p:txBody>
      </p:sp>
      <p:sp>
        <p:nvSpPr>
          <p:cNvPr id="4" name="Rectangle 3">
            <a:extLst>
              <a:ext uri="{FF2B5EF4-FFF2-40B4-BE49-F238E27FC236}">
                <a16:creationId xmlns:a16="http://schemas.microsoft.com/office/drawing/2014/main" id="{9DAF09AA-A5F1-5C4C-A719-4144A2DB7F4B}"/>
              </a:ext>
            </a:extLst>
          </p:cNvPr>
          <p:cNvSpPr/>
          <p:nvPr/>
        </p:nvSpPr>
        <p:spPr>
          <a:xfrm>
            <a:off x="407988" y="6178308"/>
            <a:ext cx="11784012" cy="75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D7FED8-587F-E04E-847B-A15266AEFE00}"/>
              </a:ext>
            </a:extLst>
          </p:cNvPr>
          <p:cNvSpPr txBox="1"/>
          <p:nvPr/>
        </p:nvSpPr>
        <p:spPr>
          <a:xfrm>
            <a:off x="5953539" y="4522304"/>
            <a:ext cx="184731" cy="369332"/>
          </a:xfrm>
          <a:prstGeom prst="rect">
            <a:avLst/>
          </a:prstGeom>
          <a:noFill/>
        </p:spPr>
        <p:txBody>
          <a:bodyPr wrap="none" rtlCol="0">
            <a:spAutoFit/>
          </a:bodyPr>
          <a:lstStyle/>
          <a:p>
            <a:endParaRPr lang="en-US"/>
          </a:p>
        </p:txBody>
      </p:sp>
      <p:cxnSp>
        <p:nvCxnSpPr>
          <p:cNvPr id="6" name="Straight Connector 5">
            <a:extLst>
              <a:ext uri="{FF2B5EF4-FFF2-40B4-BE49-F238E27FC236}">
                <a16:creationId xmlns:a16="http://schemas.microsoft.com/office/drawing/2014/main" id="{B33D99F5-5E6C-3F4E-979C-4FDD19F39B5F}"/>
              </a:ext>
            </a:extLst>
          </p:cNvPr>
          <p:cNvCxnSpPr>
            <a:cxnSpLocks/>
          </p:cNvCxnSpPr>
          <p:nvPr/>
        </p:nvCxnSpPr>
        <p:spPr>
          <a:xfrm flipH="1">
            <a:off x="7276927" y="-511277"/>
            <a:ext cx="2557464" cy="676549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53A4533C-5989-404C-B322-0B31BAB574BD}"/>
              </a:ext>
            </a:extLst>
          </p:cNvPr>
          <p:cNvSpPr txBox="1">
            <a:spLocks/>
          </p:cNvSpPr>
          <p:nvPr/>
        </p:nvSpPr>
        <p:spPr>
          <a:xfrm>
            <a:off x="1774825" y="3026542"/>
            <a:ext cx="5421347" cy="1530931"/>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5000"/>
              </a:lnSpc>
              <a:buNone/>
            </a:pPr>
            <a:r>
              <a:rPr lang="fr-FR" dirty="0">
                <a:solidFill>
                  <a:schemeClr val="bg1"/>
                </a:solidFill>
                <a:latin typeface="+mj-lt"/>
              </a:rPr>
              <a:t>Les points forts du 11ème </a:t>
            </a:r>
            <a:r>
              <a:rPr lang="fr-FR" dirty="0" smtClean="0">
                <a:solidFill>
                  <a:schemeClr val="bg1"/>
                </a:solidFill>
                <a:latin typeface="+mj-lt"/>
              </a:rPr>
              <a:t>conférence </a:t>
            </a:r>
            <a:r>
              <a:rPr lang="fr-FR" dirty="0">
                <a:solidFill>
                  <a:schemeClr val="bg1"/>
                </a:solidFill>
                <a:latin typeface="+mj-lt"/>
              </a:rPr>
              <a:t>sur la science du VIH de l’IAS</a:t>
            </a:r>
          </a:p>
          <a:p>
            <a:pPr marL="0" indent="0">
              <a:lnSpc>
                <a:spcPct val="75000"/>
              </a:lnSpc>
              <a:buNone/>
            </a:pPr>
            <a:r>
              <a:rPr lang="en-GB" sz="3400" dirty="0">
                <a:latin typeface="+mj-lt"/>
              </a:rPr>
              <a:t/>
            </a:r>
            <a:br>
              <a:rPr lang="en-GB" sz="3400" dirty="0">
                <a:latin typeface="+mj-lt"/>
              </a:rPr>
            </a:br>
            <a:endParaRPr lang="en-GB" sz="3400" dirty="0">
              <a:solidFill>
                <a:schemeClr val="bg1"/>
              </a:solidFill>
              <a:latin typeface="+mj-lt"/>
            </a:endParaRPr>
          </a:p>
        </p:txBody>
      </p:sp>
      <p:sp>
        <p:nvSpPr>
          <p:cNvPr id="8" name="Rectangle 7">
            <a:extLst>
              <a:ext uri="{FF2B5EF4-FFF2-40B4-BE49-F238E27FC236}">
                <a16:creationId xmlns:a16="http://schemas.microsoft.com/office/drawing/2014/main" id="{42CCF69E-446B-E14E-94D6-2F86F5FABEEE}"/>
              </a:ext>
            </a:extLst>
          </p:cNvPr>
          <p:cNvSpPr/>
          <p:nvPr/>
        </p:nvSpPr>
        <p:spPr>
          <a:xfrm>
            <a:off x="1780184" y="5211929"/>
            <a:ext cx="5071466" cy="238783"/>
          </a:xfrm>
          <a:prstGeom prst="rect">
            <a:avLst/>
          </a:prstGeom>
        </p:spPr>
        <p:txBody>
          <a:bodyPr wrap="none" lIns="0" tIns="0" rIns="0" bIns="0" anchor="t">
            <a:noAutofit/>
          </a:bodyPr>
          <a:lstStyle/>
          <a:p>
            <a:r>
              <a:rPr lang="en-GB" sz="1450" dirty="0" err="1">
                <a:solidFill>
                  <a:schemeClr val="bg1"/>
                </a:solidFill>
                <a:latin typeface="+mj-lt"/>
              </a:rPr>
              <a:t>Publiée</a:t>
            </a:r>
            <a:r>
              <a:rPr lang="en-GB" sz="1450" dirty="0">
                <a:solidFill>
                  <a:schemeClr val="bg1"/>
                </a:solidFill>
                <a:latin typeface="+mj-lt"/>
              </a:rPr>
              <a:t> par </a:t>
            </a:r>
            <a:r>
              <a:rPr lang="en-GB" sz="1450" b="1" dirty="0">
                <a:solidFill>
                  <a:schemeClr val="bg1"/>
                </a:solidFill>
                <a:latin typeface="+mj-lt"/>
              </a:rPr>
              <a:t>NAM </a:t>
            </a:r>
            <a:r>
              <a:rPr lang="en-GB" sz="1450" b="1" dirty="0" err="1">
                <a:solidFill>
                  <a:schemeClr val="bg1"/>
                </a:solidFill>
                <a:latin typeface="+mj-lt"/>
              </a:rPr>
              <a:t>aidsmap</a:t>
            </a:r>
            <a:r>
              <a:rPr lang="en-GB" sz="1450" b="1" dirty="0">
                <a:solidFill>
                  <a:schemeClr val="bg1"/>
                </a:solidFill>
                <a:latin typeface="+mj-lt"/>
              </a:rPr>
              <a:t> </a:t>
            </a:r>
            <a:r>
              <a:rPr lang="en-GB" sz="1450" dirty="0">
                <a:solidFill>
                  <a:schemeClr val="bg1"/>
                </a:solidFill>
                <a:latin typeface="+mj-lt"/>
              </a:rPr>
              <a:t>et </a:t>
            </a:r>
            <a:r>
              <a:rPr lang="en-GB" sz="1450" b="1" dirty="0">
                <a:solidFill>
                  <a:schemeClr val="bg1"/>
                </a:solidFill>
                <a:latin typeface="+mj-lt"/>
                <a:cs typeface="Calibri"/>
              </a:rPr>
              <a:t>IAS –  </a:t>
            </a:r>
            <a:r>
              <a:rPr lang="en-GB" sz="1450" b="1" dirty="0" smtClean="0">
                <a:solidFill>
                  <a:schemeClr val="bg1"/>
                </a:solidFill>
                <a:latin typeface="+mj-lt"/>
                <a:cs typeface="Calibri"/>
              </a:rPr>
              <a:t>the International </a:t>
            </a:r>
            <a:r>
              <a:rPr lang="en-GB" sz="1450" b="1" dirty="0">
                <a:solidFill>
                  <a:schemeClr val="bg1"/>
                </a:solidFill>
                <a:latin typeface="+mj-lt"/>
                <a:cs typeface="Calibri"/>
              </a:rPr>
              <a:t>AIDS Society </a:t>
            </a:r>
            <a:endParaRPr lang="en-GB" sz="1450" b="1" dirty="0">
              <a:solidFill>
                <a:schemeClr val="bg1"/>
              </a:solidFill>
              <a:latin typeface="+mj-lt"/>
              <a:cs typeface="Calibri Light" panose="020F0302020204030204"/>
            </a:endParaRPr>
          </a:p>
        </p:txBody>
      </p:sp>
    </p:spTree>
    <p:extLst>
      <p:ext uri="{BB962C8B-B14F-4D97-AF65-F5344CB8AC3E}">
        <p14:creationId xmlns:p14="http://schemas.microsoft.com/office/powerpoint/2010/main" val="146305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25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3250"/>
                            </p:stCondLst>
                            <p:childTnLst>
                              <p:par>
                                <p:cTn id="13" presetID="1"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4250"/>
                            </p:stCondLst>
                            <p:childTnLst>
                              <p:par>
                                <p:cTn id="16" presetID="1"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40BBFF-75DB-9A4F-B25A-C02B375C263B}"/>
              </a:ext>
            </a:extLst>
          </p:cNvPr>
          <p:cNvPicPr/>
          <p:nvPr/>
        </p:nvPicPr>
        <p:blipFill rotWithShape="1">
          <a:blip r:embed="rId3">
            <a:extLst>
              <a:ext uri="{28A0092B-C50C-407E-A947-70E740481C1C}">
                <a14:useLocalDpi xmlns:a14="http://schemas.microsoft.com/office/drawing/2010/main" val="0"/>
              </a:ext>
            </a:extLst>
          </a:blip>
          <a:srcRect l="53538" r="-2178"/>
          <a:stretch/>
        </p:blipFill>
        <p:spPr bwMode="auto">
          <a:xfrm>
            <a:off x="6891843" y="3645024"/>
            <a:ext cx="3023335" cy="2280122"/>
          </a:xfrm>
          <a:prstGeom prst="rect">
            <a:avLst/>
          </a:prstGeom>
          <a:noFill/>
          <a:ln>
            <a:noFill/>
          </a:ln>
        </p:spPr>
      </p:pic>
      <p:pic>
        <p:nvPicPr>
          <p:cNvPr id="14" name="Picture 13">
            <a:extLst>
              <a:ext uri="{FF2B5EF4-FFF2-40B4-BE49-F238E27FC236}">
                <a16:creationId xmlns:a16="http://schemas.microsoft.com/office/drawing/2014/main" id="{3F95D074-93D9-9446-B799-7A92F88C4EB1}"/>
              </a:ext>
            </a:extLst>
          </p:cNvPr>
          <p:cNvPicPr/>
          <p:nvPr/>
        </p:nvPicPr>
        <p:blipFill rotWithShape="1">
          <a:blip r:embed="rId3">
            <a:extLst>
              <a:ext uri="{28A0092B-C50C-407E-A947-70E740481C1C}">
                <a14:useLocalDpi xmlns:a14="http://schemas.microsoft.com/office/drawing/2010/main" val="0"/>
              </a:ext>
            </a:extLst>
          </a:blip>
          <a:srcRect r="53579"/>
          <a:stretch/>
        </p:blipFill>
        <p:spPr bwMode="auto">
          <a:xfrm>
            <a:off x="6891843" y="1436910"/>
            <a:ext cx="2885357" cy="2280122"/>
          </a:xfrm>
          <a:prstGeom prst="rect">
            <a:avLst/>
          </a:prstGeom>
          <a:noFill/>
          <a:ln>
            <a:noFill/>
          </a:ln>
        </p:spPr>
      </p:pic>
      <p:sp>
        <p:nvSpPr>
          <p:cNvPr id="7" name="Rectangle 6">
            <a:extLst>
              <a:ext uri="{FF2B5EF4-FFF2-40B4-BE49-F238E27FC236}">
                <a16:creationId xmlns:a16="http://schemas.microsoft.com/office/drawing/2014/main" id="{3B0F45FC-87F5-2142-9607-997F4F53174B}"/>
              </a:ext>
            </a:extLst>
          </p:cNvPr>
          <p:cNvSpPr/>
          <p:nvPr/>
        </p:nvSpPr>
        <p:spPr>
          <a:xfrm>
            <a:off x="5787725" y="6428322"/>
            <a:ext cx="6096000" cy="281167"/>
          </a:xfrm>
          <a:prstGeom prst="rect">
            <a:avLst/>
          </a:prstGeom>
        </p:spPr>
        <p:txBody>
          <a:bodyPr>
            <a:spAutoFit/>
          </a:bodyPr>
          <a:lstStyle/>
          <a:p>
            <a:pPr lvl="0" algn="r">
              <a:lnSpc>
                <a:spcPct val="107000"/>
              </a:lnSpc>
              <a:spcAft>
                <a:spcPts val="800"/>
              </a:spcAft>
              <a:defRPr/>
            </a:pP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4"/>
              </a:rPr>
              <a:t>Nair OALC01LB01</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50059"/>
            <a:ext cx="4897438" cy="4471773"/>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L’observance a été estimée en fonction du résidu de </a:t>
            </a:r>
            <a:r>
              <a:rPr lang="fr-FR" sz="2000" err="1">
                <a:latin typeface="+mj-lt"/>
                <a:ea typeface="Calibri" panose="020F0502020204030204" pitchFamily="34" charset="0"/>
                <a:cs typeface="Times New Roman" panose="02020603050405020304" pitchFamily="18" charset="0"/>
              </a:rPr>
              <a:t>dapivirine</a:t>
            </a:r>
            <a:r>
              <a:rPr lang="fr-FR" sz="2000">
                <a:latin typeface="+mj-lt"/>
                <a:ea typeface="Calibri" panose="020F0502020204030204" pitchFamily="34" charset="0"/>
                <a:cs typeface="Times New Roman" panose="02020603050405020304" pitchFamily="18" charset="0"/>
              </a:rPr>
              <a:t> dans les anneaux rendus ou en fonction du taux de </a:t>
            </a:r>
            <a:r>
              <a:rPr lang="fr-FR" sz="2000" err="1">
                <a:latin typeface="+mj-lt"/>
                <a:ea typeface="Calibri" panose="020F0502020204030204" pitchFamily="34" charset="0"/>
                <a:cs typeface="Times New Roman" panose="02020603050405020304" pitchFamily="18" charset="0"/>
              </a:rPr>
              <a:t>ténofovir</a:t>
            </a:r>
            <a:r>
              <a:rPr lang="fr-FR" sz="2000">
                <a:latin typeface="+mj-lt"/>
                <a:ea typeface="Calibri" panose="020F0502020204030204" pitchFamily="34" charset="0"/>
                <a:cs typeface="Times New Roman" panose="02020603050405020304" pitchFamily="18" charset="0"/>
              </a:rPr>
              <a:t> dans les taches de sang séché.</a:t>
            </a:r>
          </a:p>
          <a:p>
            <a:pPr marL="198000" lvl="1" indent="-198000" defTabSz="720000">
              <a:spcAft>
                <a:spcPts val="6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L'observance était plus élevée dans les deux groupes par rapport aux études précédentes. 50,2 % des utilisatrices d'anneaux les ont beaucoup utilisés et 58,6 % des utilisatrices de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par voie orale ont pris quatre doses ou plus par semaine.</a:t>
            </a:r>
            <a:endParaRPr lang="fr-FR" sz="2000">
              <a:latin typeface="+mj-lt"/>
              <a:cs typeface="Calibri" panose="020F0502020204030204" pitchFamily="34" charset="0"/>
            </a:endParaRPr>
          </a:p>
        </p:txBody>
      </p:sp>
      <p:sp>
        <p:nvSpPr>
          <p:cNvPr id="8" name="Rectangle 7">
            <a:extLst>
              <a:ext uri="{FF2B5EF4-FFF2-40B4-BE49-F238E27FC236}">
                <a16:creationId xmlns:a16="http://schemas.microsoft.com/office/drawing/2014/main" id="{4838F12C-2420-A741-97C1-DC7243295209}"/>
              </a:ext>
            </a:extLst>
          </p:cNvPr>
          <p:cNvSpPr/>
          <p:nvPr/>
        </p:nvSpPr>
        <p:spPr>
          <a:xfrm>
            <a:off x="479424" y="115888"/>
            <a:ext cx="8664575"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Les jeunes femmes utilisent bien la PrEP par voie orale et les anneaux vaginaux</a:t>
            </a:r>
          </a:p>
        </p:txBody>
      </p:sp>
      <p:sp>
        <p:nvSpPr>
          <p:cNvPr id="13" name="Rectangle 12">
            <a:extLst>
              <a:ext uri="{FF2B5EF4-FFF2-40B4-BE49-F238E27FC236}">
                <a16:creationId xmlns:a16="http://schemas.microsoft.com/office/drawing/2014/main" id="{53461FF1-D150-6044-AD05-20CF7A5E2FCD}"/>
              </a:ext>
            </a:extLst>
          </p:cNvPr>
          <p:cNvSpPr/>
          <p:nvPr/>
        </p:nvSpPr>
        <p:spPr>
          <a:xfrm>
            <a:off x="6851650" y="1412875"/>
            <a:ext cx="3159007" cy="440895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5CA0071A-F305-A441-9C6D-1270B8EF2911}"/>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2952204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423F9-B929-7145-9B13-2644641C34E1}"/>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L’anneau vaginal et la PrEP par voie orale pour les femmes enceintes</a:t>
            </a:r>
          </a:p>
        </p:txBody>
      </p:sp>
      <p:sp>
        <p:nvSpPr>
          <p:cNvPr id="2" name="Rectangle 1">
            <a:extLst>
              <a:ext uri="{FF2B5EF4-FFF2-40B4-BE49-F238E27FC236}">
                <a16:creationId xmlns:a16="http://schemas.microsoft.com/office/drawing/2014/main" id="{55D32C3E-D33B-AF49-9D48-B26C22877AAE}"/>
              </a:ext>
            </a:extLst>
          </p:cNvPr>
          <p:cNvSpPr/>
          <p:nvPr/>
        </p:nvSpPr>
        <p:spPr>
          <a:xfrm>
            <a:off x="1774827" y="712009"/>
            <a:ext cx="10014696" cy="338554"/>
          </a:xfrm>
          <a:prstGeom prst="rect">
            <a:avLst/>
          </a:prstGeom>
        </p:spPr>
        <p:txBody>
          <a:bodyPr wrap="square" lIns="0" tIns="0" rIns="0" bIns="0">
            <a:spAutoFit/>
          </a:bodyPr>
          <a:lstStyle/>
          <a:p>
            <a:pPr lvl="0">
              <a:spcAft>
                <a:spcPts val="600"/>
              </a:spcAft>
            </a:pPr>
            <a:r>
              <a:rPr lang="fr-FR" sz="2200" b="1"/>
              <a:t>L’anneau vaginal et la </a:t>
            </a:r>
            <a:r>
              <a:rPr lang="fr-FR" sz="2200" b="1" err="1"/>
              <a:t>PrEP</a:t>
            </a:r>
            <a:r>
              <a:rPr lang="fr-FR" sz="2200" b="1"/>
              <a:t> par voie orale pour les femmes enceintes</a:t>
            </a:r>
          </a:p>
        </p:txBody>
      </p:sp>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167"/>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Makanani</a:t>
            </a:r>
            <a:r>
              <a:rPr lang="en-GB" sz="1200" dirty="0">
                <a:ea typeface="Calibri" panose="020F0502020204030204" pitchFamily="34" charset="0"/>
                <a:cs typeface="Times New Roman" panose="02020603050405020304" pitchFamily="18" charset="0"/>
                <a:hlinkClick r:id="rId3"/>
              </a:rPr>
              <a:t> PECLB26</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7" y="1344841"/>
            <a:ext cx="4897436" cy="3526606"/>
          </a:xfrm>
          <a:prstGeom prst="rect">
            <a:avLst/>
          </a:prstGeom>
        </p:spPr>
        <p:txBody>
          <a:bodyPr wrap="square" lIns="0" tIns="0" rIns="0" bIns="0" numCol="1" spcCol="216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DELIVER a recruté 150 femmes âgées de 18 à 40 ans au Malawi, en Afrique du Sud, en Ouganda et au Zimbabwe. </a:t>
            </a:r>
          </a:p>
          <a:p>
            <a:pPr marL="198000" lvl="1" indent="-198000" defTabSz="720000">
              <a:spcAft>
                <a:spcPts val="6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101 ont été assignées de manière aléatoire à l'utilisation de l'anneau mensuel et 49 à l'utilisation de la PrEP quotidienne par voie orale.  </a:t>
            </a:r>
          </a:p>
          <a:p>
            <a:pPr marL="198000" lvl="1" indent="-198000" defTabSz="720000">
              <a:spcAft>
                <a:spcPts val="600"/>
              </a:spcAft>
              <a:buClr>
                <a:srgbClr val="E0001B"/>
              </a:buClr>
              <a:buSzPct val="70000"/>
              <a:buFont typeface="Lucida Grande" panose="020B0600040502020204" pitchFamily="34" charset="0"/>
              <a:buChar char="►"/>
            </a:pPr>
            <a:r>
              <a:rPr lang="fr-FR" sz="2000">
                <a:latin typeface="+mj-lt"/>
                <a:cs typeface="Times New Roman" panose="02020603050405020304" pitchFamily="18" charset="0"/>
              </a:rPr>
              <a:t>Elles ont commencé à utiliser les méthodes en fin de grossesse (après environ 36 à 38 semaines de grossesse) et ont continué jusqu'à l'accouchement. </a:t>
            </a:r>
            <a:endParaRPr lang="fr-FR" sz="2000">
              <a:latin typeface="+mj-lt"/>
              <a:cs typeface="Calibri" panose="020F0502020204030204" pitchFamily="34" charset="0"/>
            </a:endParaRPr>
          </a:p>
        </p:txBody>
      </p:sp>
      <p:pic>
        <p:nvPicPr>
          <p:cNvPr id="11" name="Picture 10">
            <a:extLst>
              <a:ext uri="{FF2B5EF4-FFF2-40B4-BE49-F238E27FC236}">
                <a16:creationId xmlns:a16="http://schemas.microsoft.com/office/drawing/2014/main" id="{36C304BE-F10F-0D4F-8FB8-8DD03C2EEAA0}"/>
              </a:ext>
            </a:extLst>
          </p:cNvPr>
          <p:cNvPicPr/>
          <p:nvPr/>
        </p:nvPicPr>
        <p:blipFill rotWithShape="1">
          <a:blip r:embed="rId4">
            <a:extLst>
              <a:ext uri="{28A0092B-C50C-407E-A947-70E740481C1C}">
                <a14:useLocalDpi xmlns:a14="http://schemas.microsoft.com/office/drawing/2010/main" val="0"/>
              </a:ext>
            </a:extLst>
          </a:blip>
          <a:srcRect t="13529"/>
          <a:stretch/>
        </p:blipFill>
        <p:spPr bwMode="auto">
          <a:xfrm>
            <a:off x="6851650" y="1569492"/>
            <a:ext cx="5040314" cy="3600419"/>
          </a:xfrm>
          <a:prstGeom prst="rect">
            <a:avLst/>
          </a:prstGeom>
          <a:noFill/>
          <a:ln>
            <a:noFill/>
          </a:ln>
        </p:spPr>
      </p:pic>
      <p:sp>
        <p:nvSpPr>
          <p:cNvPr id="10" name="Rectangle 9">
            <a:extLst>
              <a:ext uri="{FF2B5EF4-FFF2-40B4-BE49-F238E27FC236}">
                <a16:creationId xmlns:a16="http://schemas.microsoft.com/office/drawing/2014/main" id="{0858ECC7-FB7F-C74A-9160-178852A65D72}"/>
              </a:ext>
            </a:extLst>
          </p:cNvPr>
          <p:cNvSpPr/>
          <p:nvPr/>
        </p:nvSpPr>
        <p:spPr>
          <a:xfrm>
            <a:off x="6851649" y="1412875"/>
            <a:ext cx="4932364" cy="396081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F7C212AA-81C4-1E46-BC43-43A205D90029}"/>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3937777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167"/>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Makanani</a:t>
            </a:r>
            <a:r>
              <a:rPr lang="en-GB" sz="1200" dirty="0">
                <a:ea typeface="Calibri" panose="020F0502020204030204" pitchFamily="34" charset="0"/>
                <a:cs typeface="Times New Roman" panose="02020603050405020304" pitchFamily="18" charset="0"/>
                <a:hlinkClick r:id="rId3"/>
              </a:rPr>
              <a:t> PECLB26</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44841"/>
            <a:ext cx="4897438" cy="6809556"/>
          </a:xfrm>
          <a:prstGeom prst="rect">
            <a:avLst/>
          </a:prstGeom>
        </p:spPr>
        <p:txBody>
          <a:bodyPr wrap="square" lIns="0" tIns="0" rIns="0" bIns="0" numCol="1" spcCol="216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a:rPr>
              <a:t>Les deux méthodes de prévention se sont avérées sûres. </a:t>
            </a:r>
            <a:endParaRPr lang="fr-CA" sz="2000">
              <a:latin typeface="+mj-lt"/>
            </a:endParaRPr>
          </a:p>
          <a:p>
            <a:pPr marL="197485" lvl="1" indent="-197485" defTabSz="720000">
              <a:spcAft>
                <a:spcPts val="5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a:rPr>
              <a:t>Les complications de la grossesse ont été rares, les troubles d’hypertension étant les plus fréquents (trois dans le groupe anneau, quatre dans le groupe TDF/FTC). </a:t>
            </a:r>
          </a:p>
          <a:p>
            <a:pPr marL="197485" lvl="1" indent="-197485" defTabSz="720000">
              <a:spcAft>
                <a:spcPts val="5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a:rPr>
              <a:t>Il y a également eu trois accouchements prématurés, un enfant mort-né et un nouveau-né est décédé.</a:t>
            </a:r>
          </a:p>
          <a:p>
            <a:pPr marL="197485" lvl="1" indent="-197485" defTabSz="720000">
              <a:spcAft>
                <a:spcPts val="500"/>
              </a:spcAft>
              <a:buClr>
                <a:srgbClr val="E0001B"/>
              </a:buClr>
              <a:buSzPct val="70000"/>
              <a:buFont typeface="Lucida Grande" panose="020B0600040502020204" pitchFamily="34" charset="0"/>
              <a:buChar char="►"/>
            </a:pPr>
            <a:r>
              <a:rPr lang="fr-CA" sz="2000">
                <a:solidFill>
                  <a:srgbClr val="333333"/>
                </a:solidFill>
                <a:latin typeface="+mj-lt"/>
                <a:ea typeface="+mn-lt"/>
                <a:cs typeface="+mn-lt"/>
              </a:rPr>
              <a:t>Ces chiffres étaient comparables à ceux observés chez d'autres femmes enceintes dans les mêmes cliniques.</a:t>
            </a:r>
            <a:endParaRPr lang="fr-CA" sz="2000">
              <a:latin typeface="+mj-lt"/>
              <a:ea typeface="Calibri" panose="020F0502020204030204" pitchFamily="34" charset="0"/>
              <a:cs typeface="Times New Roman" panose="02020603050405020304" pitchFamily="18" charset="0"/>
            </a:endParaRPr>
          </a:p>
          <a:p>
            <a:pPr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a:p>
            <a:pPr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6AB17F8-B121-544B-92CC-3BA35EE4E078}"/>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L’anneau vaginal et la PrEP par voie orale pour les femmes enceintes</a:t>
            </a:r>
          </a:p>
        </p:txBody>
      </p:sp>
      <p:sp>
        <p:nvSpPr>
          <p:cNvPr id="5" name="Rectangle 4">
            <a:extLst>
              <a:ext uri="{FF2B5EF4-FFF2-40B4-BE49-F238E27FC236}">
                <a16:creationId xmlns:a16="http://schemas.microsoft.com/office/drawing/2014/main" id="{C61E7B26-2C71-3544-B59F-FFE74CD8F7FF}"/>
              </a:ext>
            </a:extLst>
          </p:cNvPr>
          <p:cNvSpPr/>
          <p:nvPr/>
        </p:nvSpPr>
        <p:spPr>
          <a:xfrm>
            <a:off x="6851650" y="1446316"/>
            <a:ext cx="4932363" cy="3710876"/>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9ECAA2A-450B-664A-853C-2EA1CE9A074C}"/>
              </a:ext>
            </a:extLst>
          </p:cNvPr>
          <p:cNvPicPr>
            <a:picLocks noChangeAspect="1"/>
          </p:cNvPicPr>
          <p:nvPr/>
        </p:nvPicPr>
        <p:blipFill rotWithShape="1">
          <a:blip r:embed="rId4"/>
          <a:srcRect l="172" t="458" r="5784"/>
          <a:stretch/>
        </p:blipFill>
        <p:spPr>
          <a:xfrm>
            <a:off x="6903532" y="1446316"/>
            <a:ext cx="5285534" cy="4198789"/>
          </a:xfrm>
          <a:prstGeom prst="rect">
            <a:avLst/>
          </a:prstGeom>
        </p:spPr>
      </p:pic>
      <p:sp>
        <p:nvSpPr>
          <p:cNvPr id="6" name="TextBox 5">
            <a:extLst>
              <a:ext uri="{FF2B5EF4-FFF2-40B4-BE49-F238E27FC236}">
                <a16:creationId xmlns:a16="http://schemas.microsoft.com/office/drawing/2014/main" id="{AE5CCA4D-3362-4E44-A5D9-F2E71567EAE2}"/>
              </a:ext>
            </a:extLst>
          </p:cNvPr>
          <p:cNvSpPr txBox="1"/>
          <p:nvPr/>
        </p:nvSpPr>
        <p:spPr>
          <a:xfrm>
            <a:off x="11697222" y="31482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egoe UI"/>
              <a:cs typeface="Segoe UI"/>
            </a:endParaRPr>
          </a:p>
        </p:txBody>
      </p:sp>
      <p:sp>
        <p:nvSpPr>
          <p:cNvPr id="2" name="TextBox 1">
            <a:extLst>
              <a:ext uri="{FF2B5EF4-FFF2-40B4-BE49-F238E27FC236}">
                <a16:creationId xmlns:a16="http://schemas.microsoft.com/office/drawing/2014/main" id="{CAE6CA2A-8319-41A3-BAFF-21D5EF17D38A}"/>
              </a:ext>
            </a:extLst>
          </p:cNvPr>
          <p:cNvSpPr txBox="1"/>
          <p:nvPr/>
        </p:nvSpPr>
        <p:spPr>
          <a:xfrm>
            <a:off x="9113134" y="564072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NIAID. CC BY 2.0</a:t>
            </a:r>
            <a:endParaRPr lang="en-US"/>
          </a:p>
        </p:txBody>
      </p:sp>
      <p:pic>
        <p:nvPicPr>
          <p:cNvPr id="12" name="Picture 11" descr="A picture containing graphical user interface&#10;&#10;Description automatically generated">
            <a:hlinkClick r:id="rId5" action="ppaction://hlinksldjump"/>
            <a:extLst>
              <a:ext uri="{FF2B5EF4-FFF2-40B4-BE49-F238E27FC236}">
                <a16:creationId xmlns:a16="http://schemas.microsoft.com/office/drawing/2014/main" id="{9F289990-A121-2046-A869-332FD5F74EFB}"/>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727259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423F9-B929-7145-9B13-2644641C34E1}"/>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L’hormonothérapie féminisante et la PrEP</a:t>
            </a:r>
          </a:p>
        </p:txBody>
      </p:sp>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Berg </a:t>
            </a:r>
            <a:r>
              <a:rPr lang="en-GB" sz="1200" dirty="0" err="1">
                <a:ea typeface="Calibri" panose="020F0502020204030204" pitchFamily="34" charset="0"/>
                <a:cs typeface="Times New Roman" panose="02020603050405020304" pitchFamily="18" charset="0"/>
                <a:hlinkClick r:id="rId3"/>
              </a:rPr>
              <a:t>Cattani</a:t>
            </a:r>
            <a:r>
              <a:rPr lang="en-GB" sz="1200" dirty="0">
                <a:ea typeface="Calibri" panose="020F0502020204030204" pitchFamily="34" charset="0"/>
                <a:cs typeface="Times New Roman" panose="02020603050405020304" pitchFamily="18" charset="0"/>
                <a:hlinkClick r:id="rId3"/>
              </a:rPr>
              <a:t> OALC0601</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35646"/>
            <a:ext cx="3721407" cy="477566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Des études jumelées ont examiné l'impact de l'hormonothérapie féminisante sur la PrEP, et vice versa, auprès de femmes transgenres au Brésil</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L'hormonothérapie féminisante consistait en 2-4 mg de valérate d'</a:t>
            </a:r>
            <a:r>
              <a:rPr lang="fr-FR" sz="2000" err="1">
                <a:latin typeface="+mj-lt"/>
                <a:ea typeface="Calibri" panose="020F0502020204030204" pitchFamily="34" charset="0"/>
                <a:cs typeface="Times New Roman" panose="02020603050405020304" pitchFamily="18" charset="0"/>
              </a:rPr>
              <a:t>estradiol</a:t>
            </a:r>
            <a:r>
              <a:rPr lang="fr-FR" sz="2000">
                <a:latin typeface="+mj-lt"/>
                <a:ea typeface="Calibri" panose="020F0502020204030204" pitchFamily="34" charset="0"/>
                <a:cs typeface="Times New Roman" panose="02020603050405020304" pitchFamily="18" charset="0"/>
              </a:rPr>
              <a:t> et 100-200 mg de spironolactone par jour.</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la première étude, 33 participantes ont suivi une hormonothérapie féminisante pendant deux semaines, puis ont ajouté la PrEP.</a:t>
            </a:r>
          </a:p>
        </p:txBody>
      </p:sp>
      <p:pic>
        <p:nvPicPr>
          <p:cNvPr id="10" name="Picture 9">
            <a:extLst>
              <a:ext uri="{FF2B5EF4-FFF2-40B4-BE49-F238E27FC236}">
                <a16:creationId xmlns:a16="http://schemas.microsoft.com/office/drawing/2014/main" id="{A6FF550E-E9F6-B84A-BA5D-E174EEFC4B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83045" y="1511196"/>
            <a:ext cx="6100968" cy="2814996"/>
          </a:xfrm>
          <a:prstGeom prst="rect">
            <a:avLst/>
          </a:prstGeom>
          <a:solidFill>
            <a:schemeClr val="bg1">
              <a:lumMod val="95000"/>
            </a:schemeClr>
          </a:solidFill>
          <a:ln>
            <a:noFill/>
          </a:ln>
        </p:spPr>
      </p:pic>
      <p:sp>
        <p:nvSpPr>
          <p:cNvPr id="12" name="Rectangle 11">
            <a:extLst>
              <a:ext uri="{FF2B5EF4-FFF2-40B4-BE49-F238E27FC236}">
                <a16:creationId xmlns:a16="http://schemas.microsoft.com/office/drawing/2014/main" id="{989776B5-2B77-C441-9970-A620B25D0445}"/>
              </a:ext>
            </a:extLst>
          </p:cNvPr>
          <p:cNvSpPr/>
          <p:nvPr/>
        </p:nvSpPr>
        <p:spPr>
          <a:xfrm>
            <a:off x="1774826" y="705669"/>
            <a:ext cx="10007658" cy="338554"/>
          </a:xfrm>
          <a:prstGeom prst="rect">
            <a:avLst/>
          </a:prstGeom>
        </p:spPr>
        <p:txBody>
          <a:bodyPr wrap="square" lIns="0" tIns="0" rIns="0" bIns="0">
            <a:spAutoFit/>
          </a:bodyPr>
          <a:lstStyle/>
          <a:p>
            <a:pPr lvl="0">
              <a:spcAft>
                <a:spcPts val="600"/>
              </a:spcAft>
            </a:pPr>
            <a:r>
              <a:rPr lang="fr-FR" sz="2200" b="1"/>
              <a:t>L’hormonothérapie féminisante et la PrEP </a:t>
            </a:r>
          </a:p>
        </p:txBody>
      </p:sp>
      <p:sp>
        <p:nvSpPr>
          <p:cNvPr id="4" name="Rectangle 3">
            <a:extLst>
              <a:ext uri="{FF2B5EF4-FFF2-40B4-BE49-F238E27FC236}">
                <a16:creationId xmlns:a16="http://schemas.microsoft.com/office/drawing/2014/main" id="{497B3C3C-0278-124D-9EEA-F1ECA7742740}"/>
              </a:ext>
            </a:extLst>
          </p:cNvPr>
          <p:cNvSpPr/>
          <p:nvPr/>
        </p:nvSpPr>
        <p:spPr>
          <a:xfrm>
            <a:off x="5591175" y="1412875"/>
            <a:ext cx="6192838" cy="291331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D0E23A99-9698-9045-A706-A5631DF479D2}"/>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4204689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37FE1C-1235-7948-A6D9-67FD2FDABBC6}"/>
              </a:ext>
            </a:extLst>
          </p:cNvPr>
          <p:cNvSpPr/>
          <p:nvPr/>
        </p:nvSpPr>
        <p:spPr>
          <a:xfrm>
            <a:off x="1774825" y="1335646"/>
            <a:ext cx="3636963" cy="2526333"/>
          </a:xfrm>
          <a:prstGeom prst="rect">
            <a:avLst/>
          </a:prstGeom>
        </p:spPr>
        <p:txBody>
          <a:bodyPr wrap="square" lIns="0" tIns="0" rIns="0" bIns="0" numCol="1" spcCol="216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Après 12 semaines d'hormonothérapie et de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le taux des médicaments a été mesuré.</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taux sanguin moyen des hormones féminisantes a légèrement diminué, mais pas à un point cliniquement significatif.</a:t>
            </a:r>
          </a:p>
        </p:txBody>
      </p:sp>
      <p:pic>
        <p:nvPicPr>
          <p:cNvPr id="11" name="Picture 10">
            <a:extLst>
              <a:ext uri="{FF2B5EF4-FFF2-40B4-BE49-F238E27FC236}">
                <a16:creationId xmlns:a16="http://schemas.microsoft.com/office/drawing/2014/main" id="{1B4BBA5B-591B-FB4B-BD76-4E0B6FA8CAAF}"/>
              </a:ext>
            </a:extLst>
          </p:cNvPr>
          <p:cNvPicPr/>
          <p:nvPr/>
        </p:nvPicPr>
        <p:blipFill rotWithShape="1">
          <a:blip r:embed="rId3">
            <a:extLst>
              <a:ext uri="{28A0092B-C50C-407E-A947-70E740481C1C}">
                <a14:useLocalDpi xmlns:a14="http://schemas.microsoft.com/office/drawing/2010/main" val="0"/>
              </a:ext>
            </a:extLst>
          </a:blip>
          <a:srcRect t="1075" r="1312" b="1"/>
          <a:stretch/>
        </p:blipFill>
        <p:spPr bwMode="auto">
          <a:xfrm>
            <a:off x="5856833" y="1898277"/>
            <a:ext cx="5475652" cy="3742738"/>
          </a:xfrm>
          <a:prstGeom prst="rect">
            <a:avLst/>
          </a:prstGeom>
          <a:noFill/>
          <a:ln>
            <a:noFill/>
          </a:ln>
        </p:spPr>
      </p:pic>
      <p:sp>
        <p:nvSpPr>
          <p:cNvPr id="12" name="Rectangle 11">
            <a:extLst>
              <a:ext uri="{FF2B5EF4-FFF2-40B4-BE49-F238E27FC236}">
                <a16:creationId xmlns:a16="http://schemas.microsoft.com/office/drawing/2014/main" id="{15786343-55DC-6C40-9BAE-451694CA073C}"/>
              </a:ext>
            </a:extLst>
          </p:cNvPr>
          <p:cNvSpPr/>
          <p:nvPr/>
        </p:nvSpPr>
        <p:spPr>
          <a:xfrm>
            <a:off x="5591175" y="1532598"/>
            <a:ext cx="6192838" cy="215444"/>
          </a:xfrm>
          <a:prstGeom prst="rect">
            <a:avLst/>
          </a:prstGeom>
        </p:spPr>
        <p:txBody>
          <a:bodyPr wrap="square" lIns="0" tIns="0" rIns="0" bIns="0">
            <a:noAutofit/>
          </a:bodyPr>
          <a:lstStyle/>
          <a:p>
            <a:pPr lvl="0" algn="ctr">
              <a:spcAft>
                <a:spcPts val="600"/>
              </a:spcAft>
            </a:pPr>
            <a:r>
              <a:rPr lang="fr-FR" sz="1400" b="1">
                <a:solidFill>
                  <a:schemeClr val="tx1">
                    <a:lumMod val="65000"/>
                    <a:lumOff val="35000"/>
                  </a:schemeClr>
                </a:solidFill>
                <a:latin typeface="+mj-lt"/>
                <a:cs typeface="Arial" panose="020B0604020202020204" pitchFamily="34" charset="0"/>
              </a:rPr>
              <a:t>Evaluation pharmacocinétique de la spironolactone </a:t>
            </a:r>
          </a:p>
        </p:txBody>
      </p:sp>
      <p:sp>
        <p:nvSpPr>
          <p:cNvPr id="8" name="Rectangle 7">
            <a:extLst>
              <a:ext uri="{FF2B5EF4-FFF2-40B4-BE49-F238E27FC236}">
                <a16:creationId xmlns:a16="http://schemas.microsoft.com/office/drawing/2014/main" id="{95B2B6B8-D46F-684E-9BCC-E1E8E4649FCC}"/>
              </a:ext>
            </a:extLst>
          </p:cNvPr>
          <p:cNvSpPr/>
          <p:nvPr/>
        </p:nvSpPr>
        <p:spPr>
          <a:xfrm>
            <a:off x="5799991" y="6453188"/>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Berg </a:t>
            </a:r>
            <a:r>
              <a:rPr lang="en-GB" sz="1200" dirty="0" err="1">
                <a:ea typeface="Calibri" panose="020F0502020204030204" pitchFamily="34" charset="0"/>
                <a:cs typeface="Times New Roman" panose="02020603050405020304" pitchFamily="18" charset="0"/>
                <a:hlinkClick r:id="rId4"/>
              </a:rPr>
              <a:t>Cattani</a:t>
            </a:r>
            <a:r>
              <a:rPr lang="en-GB" sz="1200" dirty="0">
                <a:ea typeface="Calibri" panose="020F0502020204030204" pitchFamily="34" charset="0"/>
                <a:cs typeface="Times New Roman" panose="02020603050405020304" pitchFamily="18" charset="0"/>
                <a:hlinkClick r:id="rId4"/>
              </a:rPr>
              <a:t> OALC0601</a:t>
            </a:r>
            <a:endParaRPr lang="en-GB" sz="1200" dirty="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058D5EE-45D5-6E4B-AC53-BCB22D511F5C}"/>
              </a:ext>
            </a:extLst>
          </p:cNvPr>
          <p:cNvSpPr/>
          <p:nvPr/>
        </p:nvSpPr>
        <p:spPr>
          <a:xfrm>
            <a:off x="5591175" y="1412875"/>
            <a:ext cx="6192838" cy="440895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FA83A1-833E-A74F-96D5-4B9A5DF21DD1}"/>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L’hormonothérapie féminisante et la PrEP</a:t>
            </a:r>
          </a:p>
        </p:txBody>
      </p:sp>
      <p:pic>
        <p:nvPicPr>
          <p:cNvPr id="16" name="Picture 15" descr="A picture containing graphical user interface&#10;&#10;Description automatically generated">
            <a:hlinkClick r:id="rId5" action="ppaction://hlinksldjump"/>
            <a:extLst>
              <a:ext uri="{FF2B5EF4-FFF2-40B4-BE49-F238E27FC236}">
                <a16:creationId xmlns:a16="http://schemas.microsoft.com/office/drawing/2014/main" id="{B8797BE8-8359-2E44-BA20-674727589102}"/>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945219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Berg </a:t>
            </a:r>
            <a:r>
              <a:rPr lang="en-GB" sz="1200" dirty="0" err="1">
                <a:ea typeface="Calibri" panose="020F0502020204030204" pitchFamily="34" charset="0"/>
                <a:cs typeface="Times New Roman" panose="02020603050405020304" pitchFamily="18" charset="0"/>
                <a:hlinkClick r:id="rId3"/>
              </a:rPr>
              <a:t>Cattani</a:t>
            </a:r>
            <a:r>
              <a:rPr lang="en-GB" sz="1200" dirty="0">
                <a:ea typeface="Calibri" panose="020F0502020204030204" pitchFamily="34" charset="0"/>
                <a:cs typeface="Times New Roman" panose="02020603050405020304" pitchFamily="18" charset="0"/>
                <a:hlinkClick r:id="rId3"/>
              </a:rPr>
              <a:t> PECLB29</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40405"/>
            <a:ext cx="4952618" cy="419345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Une deuxième étude a évalué l'impact de l'hormonothérapie sur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14 femmes transgenres ont pris uniquement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24 l'hormonothérapie et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le taux des médicaments a été mesuré à la 12ème semaine.</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taux maximal de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était plus élevé dans le groupe sous hormonothérapie, mais cela n'était pas cliniquement significatif.</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chercheurs concluent que l'hormonothérapie n'a cliniquement pas d'impact pertinent sur le taux et l'efficacité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de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777D8575-6F7E-5F40-ABAD-A6EF018C6D4F}"/>
              </a:ext>
            </a:extLst>
          </p:cNvPr>
          <p:cNvPicPr>
            <a:picLocks noChangeAspect="1"/>
          </p:cNvPicPr>
          <p:nvPr/>
        </p:nvPicPr>
        <p:blipFill rotWithShape="1">
          <a:blip r:embed="rId4"/>
          <a:srcRect t="-1162" r="16159" b="1017"/>
          <a:stretch/>
        </p:blipFill>
        <p:spPr>
          <a:xfrm>
            <a:off x="6851650" y="1377983"/>
            <a:ext cx="5343325" cy="4248425"/>
          </a:xfrm>
          <a:prstGeom prst="rect">
            <a:avLst/>
          </a:prstGeom>
        </p:spPr>
      </p:pic>
      <p:sp>
        <p:nvSpPr>
          <p:cNvPr id="8" name="Rectangle 7">
            <a:extLst>
              <a:ext uri="{FF2B5EF4-FFF2-40B4-BE49-F238E27FC236}">
                <a16:creationId xmlns:a16="http://schemas.microsoft.com/office/drawing/2014/main" id="{D3AA7CB0-7D7C-364D-9488-AFC5A23B4230}"/>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L’hormonothérapie féminisante et la PrEP</a:t>
            </a:r>
          </a:p>
        </p:txBody>
      </p:sp>
      <p:sp>
        <p:nvSpPr>
          <p:cNvPr id="2" name="TextBox 1">
            <a:extLst>
              <a:ext uri="{FF2B5EF4-FFF2-40B4-BE49-F238E27FC236}">
                <a16:creationId xmlns:a16="http://schemas.microsoft.com/office/drawing/2014/main" id="{BA2E1C9E-C62F-44A8-A2C7-F27DFD4DAEA3}"/>
              </a:ext>
            </a:extLst>
          </p:cNvPr>
          <p:cNvSpPr txBox="1"/>
          <p:nvPr/>
        </p:nvSpPr>
        <p:spPr>
          <a:xfrm>
            <a:off x="9113134" y="564072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Collection The Gender Spectrum</a:t>
            </a:r>
            <a:endParaRPr lang="en-US"/>
          </a:p>
          <a:p>
            <a:pPr algn="r"/>
            <a:r>
              <a:rPr lang="en-US"/>
              <a:t/>
            </a:r>
            <a:br>
              <a:rPr lang="en-US"/>
            </a:br>
            <a:endParaRPr lang="en-US"/>
          </a:p>
        </p:txBody>
      </p:sp>
      <p:pic>
        <p:nvPicPr>
          <p:cNvPr id="12" name="Picture 11" descr="A picture containing graphical user interface&#10;&#10;Description automatically generated">
            <a:hlinkClick r:id="rId5" action="ppaction://hlinksldjump"/>
            <a:extLst>
              <a:ext uri="{FF2B5EF4-FFF2-40B4-BE49-F238E27FC236}">
                <a16:creationId xmlns:a16="http://schemas.microsoft.com/office/drawing/2014/main" id="{3CA89D49-E703-CA47-8F1B-42B061E9F001}"/>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3113529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155FB7F-A175-FC42-844F-969B82C07F70}"/>
              </a:ext>
            </a:extLst>
          </p:cNvPr>
          <p:cNvSpPr txBox="1">
            <a:spLocks/>
          </p:cNvSpPr>
          <p:nvPr/>
        </p:nvSpPr>
        <p:spPr>
          <a:xfrm>
            <a:off x="1777794" y="1736726"/>
            <a:ext cx="9706028" cy="4284662"/>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nSpc>
                <a:spcPct val="100000"/>
              </a:lnSpc>
              <a:buNone/>
            </a:pPr>
            <a:r>
              <a:rPr lang="en-GB" sz="2200">
                <a:solidFill>
                  <a:srgbClr val="E0001B"/>
                </a:solidFill>
                <a:latin typeface="+mj-lt"/>
                <a:cs typeface="Calibri" panose="020F0502020204030204" pitchFamily="34" charset="0"/>
              </a:rPr>
              <a:t>17	</a:t>
            </a:r>
            <a:r>
              <a:rPr lang="fr-FR" sz="2200">
                <a:latin typeface="+mj-lt"/>
                <a:cs typeface="Calibri" panose="020F0502020204030204" pitchFamily="34" charset="0"/>
              </a:rPr>
              <a:t>Analyse d’innocuité de l’</a:t>
            </a:r>
            <a:r>
              <a:rPr lang="fr-FR" sz="2200" err="1">
                <a:latin typeface="+mj-lt"/>
                <a:cs typeface="Calibri" panose="020F0502020204030204" pitchFamily="34" charset="0"/>
              </a:rPr>
              <a:t>Islatravir</a:t>
            </a:r>
            <a:r>
              <a:rPr lang="fr-FR" sz="2200">
                <a:latin typeface="+mj-lt"/>
                <a:cs typeface="Calibri" panose="020F0502020204030204" pitchFamily="34" charset="0"/>
              </a:rPr>
              <a:t> + </a:t>
            </a:r>
            <a:r>
              <a:rPr lang="fr-FR" sz="2200" err="1">
                <a:latin typeface="+mj-lt"/>
                <a:cs typeface="Calibri" panose="020F0502020204030204" pitchFamily="34" charset="0"/>
              </a:rPr>
              <a:t>doravirine</a:t>
            </a:r>
            <a:endParaRPr lang="fr-FR" sz="2200">
              <a:latin typeface="+mj-lt"/>
              <a:cs typeface="Calibri" panose="020F0502020204030204" pitchFamily="34" charset="0"/>
            </a:endParaRPr>
          </a:p>
          <a:p>
            <a:pPr marL="400050" indent="-400050">
              <a:lnSpc>
                <a:spcPct val="100000"/>
              </a:lnSpc>
              <a:buNone/>
            </a:pPr>
            <a:r>
              <a:rPr lang="fr-FR" sz="2200">
                <a:solidFill>
                  <a:srgbClr val="E0001B"/>
                </a:solidFill>
                <a:latin typeface="+mj-lt"/>
                <a:cs typeface="Calibri" panose="020F0502020204030204" pitchFamily="34" charset="0"/>
              </a:rPr>
              <a:t>19	</a:t>
            </a:r>
            <a:r>
              <a:rPr lang="fr-FR" sz="2200">
                <a:solidFill>
                  <a:srgbClr val="000000"/>
                </a:solidFill>
                <a:latin typeface="+mj-lt"/>
                <a:cs typeface="Calibri" panose="020F0502020204030204" pitchFamily="34" charset="0"/>
              </a:rPr>
              <a:t>Le </a:t>
            </a:r>
            <a:r>
              <a:rPr lang="fr-FR" sz="2200" err="1">
                <a:solidFill>
                  <a:srgbClr val="000000"/>
                </a:solidFill>
                <a:latin typeface="+mj-lt"/>
                <a:cs typeface="Calibri" panose="020F0502020204030204" pitchFamily="34" charset="0"/>
              </a:rPr>
              <a:t>lenacapavir</a:t>
            </a:r>
            <a:r>
              <a:rPr lang="fr-FR" sz="2200">
                <a:solidFill>
                  <a:srgbClr val="000000"/>
                </a:solidFill>
                <a:latin typeface="+mj-lt"/>
                <a:cs typeface="Calibri" panose="020F0502020204030204" pitchFamily="34" charset="0"/>
              </a:rPr>
              <a:t> injectable à action prolongée pour </a:t>
            </a:r>
            <a:br>
              <a:rPr lang="fr-FR" sz="2200">
                <a:solidFill>
                  <a:srgbClr val="000000"/>
                </a:solidFill>
                <a:latin typeface="+mj-lt"/>
                <a:cs typeface="Calibri" panose="020F0502020204030204" pitchFamily="34" charset="0"/>
              </a:rPr>
            </a:br>
            <a:r>
              <a:rPr lang="fr-FR" sz="2200">
                <a:solidFill>
                  <a:srgbClr val="000000"/>
                </a:solidFill>
                <a:latin typeface="+mj-lt"/>
                <a:cs typeface="Calibri" panose="020F0502020204030204" pitchFamily="34" charset="0"/>
              </a:rPr>
              <a:t>le traitement du VIH de première intention</a:t>
            </a:r>
          </a:p>
          <a:p>
            <a:pPr marL="400050" indent="-400050">
              <a:lnSpc>
                <a:spcPct val="100000"/>
              </a:lnSpc>
              <a:buNone/>
            </a:pPr>
            <a:r>
              <a:rPr lang="fr-FR" sz="2200">
                <a:solidFill>
                  <a:srgbClr val="E0001B"/>
                </a:solidFill>
                <a:latin typeface="+mj-lt"/>
                <a:cs typeface="Calibri" panose="020F0502020204030204" pitchFamily="34" charset="0"/>
              </a:rPr>
              <a:t>22	</a:t>
            </a:r>
            <a:r>
              <a:rPr lang="fr-FR" sz="2200">
                <a:solidFill>
                  <a:srgbClr val="000000"/>
                </a:solidFill>
                <a:latin typeface="+mj-lt"/>
                <a:cs typeface="Calibri" panose="020F0502020204030204" pitchFamily="34" charset="0"/>
              </a:rPr>
              <a:t>Le </a:t>
            </a:r>
            <a:r>
              <a:rPr lang="fr-FR" sz="2200" err="1">
                <a:solidFill>
                  <a:srgbClr val="000000"/>
                </a:solidFill>
                <a:latin typeface="+mj-lt"/>
                <a:cs typeface="Calibri" panose="020F0502020204030204" pitchFamily="34" charset="0"/>
              </a:rPr>
              <a:t>lenacapavir</a:t>
            </a:r>
            <a:r>
              <a:rPr lang="fr-FR" sz="2200">
                <a:solidFill>
                  <a:srgbClr val="000000"/>
                </a:solidFill>
                <a:latin typeface="+mj-lt"/>
                <a:cs typeface="Calibri" panose="020F0502020204030204" pitchFamily="34" charset="0"/>
              </a:rPr>
              <a:t> injectable à action prolongée et </a:t>
            </a:r>
            <a:br>
              <a:rPr lang="fr-FR" sz="2200">
                <a:solidFill>
                  <a:srgbClr val="000000"/>
                </a:solidFill>
                <a:latin typeface="+mj-lt"/>
                <a:cs typeface="Calibri" panose="020F0502020204030204" pitchFamily="34" charset="0"/>
              </a:rPr>
            </a:br>
            <a:r>
              <a:rPr lang="fr-FR" sz="2200">
                <a:solidFill>
                  <a:srgbClr val="000000"/>
                </a:solidFill>
                <a:latin typeface="+mj-lt"/>
                <a:cs typeface="Calibri" panose="020F0502020204030204" pitchFamily="34" charset="0"/>
              </a:rPr>
              <a:t>le VIH </a:t>
            </a:r>
            <a:r>
              <a:rPr lang="fr-FR" sz="2200" err="1">
                <a:solidFill>
                  <a:srgbClr val="000000"/>
                </a:solidFill>
                <a:latin typeface="+mj-lt"/>
                <a:cs typeface="Calibri" panose="020F0502020204030204" pitchFamily="34" charset="0"/>
              </a:rPr>
              <a:t>pharmacorésistant</a:t>
            </a:r>
            <a:r>
              <a:rPr lang="en-GB" sz="2200">
                <a:latin typeface="+mj-lt"/>
                <a:cs typeface="Calibri" panose="020F0502020204030204" pitchFamily="34" charset="0"/>
              </a:rPr>
              <a:t/>
            </a:r>
            <a:br>
              <a:rPr lang="en-GB" sz="2200">
                <a:latin typeface="+mj-lt"/>
                <a:cs typeface="Calibri" panose="020F0502020204030204" pitchFamily="34" charset="0"/>
              </a:rPr>
            </a:br>
            <a:endParaRPr lang="en-GB" sz="2200">
              <a:solidFill>
                <a:srgbClr val="000000"/>
              </a:solidFill>
              <a:latin typeface="+mj-lt"/>
            </a:endParaRPr>
          </a:p>
        </p:txBody>
      </p:sp>
      <p:cxnSp>
        <p:nvCxnSpPr>
          <p:cNvPr id="18" name="Straight Connector 17">
            <a:extLst>
              <a:ext uri="{FF2B5EF4-FFF2-40B4-BE49-F238E27FC236}">
                <a16:creationId xmlns:a16="http://schemas.microsoft.com/office/drawing/2014/main" id="{20E74888-63F9-2546-B8E6-D1FDC82F8ECD}"/>
              </a:ext>
            </a:extLst>
          </p:cNvPr>
          <p:cNvCxnSpPr>
            <a:cxnSpLocks/>
          </p:cNvCxnSpPr>
          <p:nvPr/>
        </p:nvCxnSpPr>
        <p:spPr>
          <a:xfrm flipH="1">
            <a:off x="7589636" y="-491613"/>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EEA344E-3F32-614A-A6C8-6606B446D697}"/>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FR" sz="5400">
                <a:solidFill>
                  <a:srgbClr val="D1222A"/>
                </a:solidFill>
                <a:latin typeface="+mn-lt"/>
              </a:rPr>
              <a:t>Le traitement du VIH</a:t>
            </a:r>
            <a:endParaRPr lang="en-US" sz="5400" b="1">
              <a:solidFill>
                <a:srgbClr val="D1222A"/>
              </a:solidFill>
              <a:latin typeface="+mn-lt"/>
              <a:ea typeface="Verdana" panose="020B0604030504040204" pitchFamily="34" charset="0"/>
            </a:endParaRPr>
          </a:p>
        </p:txBody>
      </p:sp>
      <p:cxnSp>
        <p:nvCxnSpPr>
          <p:cNvPr id="14" name="Straight Connector 13">
            <a:extLst>
              <a:ext uri="{FF2B5EF4-FFF2-40B4-BE49-F238E27FC236}">
                <a16:creationId xmlns:a16="http://schemas.microsoft.com/office/drawing/2014/main" id="{E79CBE81-F3D2-BD4E-8F18-A4F790972F90}"/>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8E24DD-BF7D-A649-B2EE-8B6F61DF8BAD}"/>
              </a:ext>
            </a:extLst>
          </p:cNvPr>
          <p:cNvSpPr/>
          <p:nvPr/>
        </p:nvSpPr>
        <p:spPr>
          <a:xfrm>
            <a:off x="-124691" y="6220412"/>
            <a:ext cx="8525741" cy="63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360A12B-0FA0-A941-A0F9-8069FF4950E6}"/>
              </a:ext>
            </a:extLst>
          </p:cNvPr>
          <p:cNvCxnSpPr/>
          <p:nvPr/>
        </p:nvCxnSpPr>
        <p:spPr>
          <a:xfrm>
            <a:off x="1774825" y="3914892"/>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3" action="ppaction://hlinksldjump"/>
            <a:extLst>
              <a:ext uri="{FF2B5EF4-FFF2-40B4-BE49-F238E27FC236}">
                <a16:creationId xmlns:a16="http://schemas.microsoft.com/office/drawing/2014/main" id="{B355A15B-BA82-7644-8A91-C1053E54AD0A}"/>
              </a:ext>
            </a:extLst>
          </p:cNvPr>
          <p:cNvSpPr/>
          <p:nvPr/>
        </p:nvSpPr>
        <p:spPr>
          <a:xfrm>
            <a:off x="1595438" y="1736726"/>
            <a:ext cx="5764918" cy="34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a:extLst>
              <a:ext uri="{FF2B5EF4-FFF2-40B4-BE49-F238E27FC236}">
                <a16:creationId xmlns:a16="http://schemas.microsoft.com/office/drawing/2014/main" id="{E0CF9FAD-8B00-7342-BB03-FE95D2CBA4D8}"/>
              </a:ext>
            </a:extLst>
          </p:cNvPr>
          <p:cNvSpPr/>
          <p:nvPr/>
        </p:nvSpPr>
        <p:spPr>
          <a:xfrm>
            <a:off x="1595438" y="2252192"/>
            <a:ext cx="6148740" cy="603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5" action="ppaction://hlinksldjump"/>
            <a:extLst>
              <a:ext uri="{FF2B5EF4-FFF2-40B4-BE49-F238E27FC236}">
                <a16:creationId xmlns:a16="http://schemas.microsoft.com/office/drawing/2014/main" id="{8A073090-AD00-C64F-84A6-0FDF3C0A2B3B}"/>
              </a:ext>
            </a:extLst>
          </p:cNvPr>
          <p:cNvSpPr/>
          <p:nvPr/>
        </p:nvSpPr>
        <p:spPr>
          <a:xfrm>
            <a:off x="1609345" y="3072253"/>
            <a:ext cx="6148740" cy="603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5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0" fill="hold"/>
                                        <p:tgtEl>
                                          <p:spTgt spid="18"/>
                                        </p:tgtEl>
                                        <p:attrNameLst>
                                          <p:attrName>ppt_x</p:attrName>
                                        </p:attrNameLst>
                                      </p:cBhvr>
                                      <p:tavLst>
                                        <p:tav tm="0">
                                          <p:val>
                                            <p:strVal val="0-#ppt_w/2"/>
                                          </p:val>
                                        </p:tav>
                                        <p:tav tm="100000">
                                          <p:val>
                                            <p:strVal val="#ppt_x"/>
                                          </p:val>
                                        </p:tav>
                                      </p:tavLst>
                                    </p:anim>
                                    <p:anim calcmode="lin" valueType="num">
                                      <p:cBhvr additive="base">
                                        <p:cTn id="8" dur="3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100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423F9-B929-7145-9B13-2644641C34E1}"/>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a:t>
            </a:r>
            <a:r>
              <a:rPr lang="en-GB" sz="1600" b="1" err="1">
                <a:solidFill>
                  <a:srgbClr val="D1222A"/>
                </a:solidFill>
                <a:latin typeface="+mj-lt"/>
                <a:cs typeface="Calibri" panose="020F0502020204030204" pitchFamily="34" charset="0"/>
              </a:rPr>
              <a:t>traitement</a:t>
            </a:r>
            <a:r>
              <a:rPr lang="en-GB" sz="1600" b="1">
                <a:solidFill>
                  <a:srgbClr val="D1222A"/>
                </a:solidFill>
                <a:latin typeface="+mj-lt"/>
                <a:cs typeface="Calibri" panose="020F0502020204030204" pitchFamily="34" charset="0"/>
              </a:rPr>
              <a:t> du VIH  </a:t>
            </a:r>
            <a:r>
              <a:rPr lang="en-GB" sz="1600">
                <a:solidFill>
                  <a:schemeClr val="tx1">
                    <a:lumMod val="65000"/>
                    <a:lumOff val="35000"/>
                  </a:schemeClr>
                </a:solidFill>
                <a:latin typeface="+mj-lt"/>
                <a:cs typeface="Calibri" panose="020F0502020204030204" pitchFamily="34" charset="0"/>
              </a:rPr>
              <a:t>|  </a:t>
            </a:r>
            <a:r>
              <a:rPr lang="fr-FR" sz="1600">
                <a:solidFill>
                  <a:schemeClr val="tx1">
                    <a:lumMod val="65000"/>
                    <a:lumOff val="35000"/>
                  </a:schemeClr>
                </a:solidFill>
                <a:latin typeface="+mj-lt"/>
                <a:cs typeface="Calibri" panose="020F0502020204030204" pitchFamily="34" charset="0"/>
              </a:rPr>
              <a:t>Analyse d’innocuité de l’</a:t>
            </a:r>
            <a:r>
              <a:rPr lang="fr-FR" sz="1600" err="1">
                <a:solidFill>
                  <a:schemeClr val="tx1">
                    <a:lumMod val="65000"/>
                    <a:lumOff val="35000"/>
                  </a:schemeClr>
                </a:solidFill>
                <a:latin typeface="+mj-lt"/>
                <a:cs typeface="Calibri" panose="020F0502020204030204" pitchFamily="34" charset="0"/>
              </a:rPr>
              <a:t>Islatravir</a:t>
            </a:r>
            <a:r>
              <a:rPr lang="fr-FR" sz="1600">
                <a:solidFill>
                  <a:schemeClr val="tx1">
                    <a:lumMod val="65000"/>
                    <a:lumOff val="35000"/>
                  </a:schemeClr>
                </a:solidFill>
                <a:latin typeface="+mj-lt"/>
                <a:cs typeface="Calibri" panose="020F0502020204030204" pitchFamily="34" charset="0"/>
              </a:rPr>
              <a:t> + </a:t>
            </a:r>
            <a:r>
              <a:rPr lang="fr-FR" sz="1600" err="1">
                <a:solidFill>
                  <a:schemeClr val="tx1">
                    <a:lumMod val="65000"/>
                    <a:lumOff val="35000"/>
                  </a:schemeClr>
                </a:solidFill>
                <a:latin typeface="+mj-lt"/>
                <a:cs typeface="Calibri" panose="020F0502020204030204" pitchFamily="34" charset="0"/>
              </a:rPr>
              <a:t>doravirine</a:t>
            </a:r>
            <a:endParaRPr lang="en-GB" sz="1600">
              <a:solidFill>
                <a:schemeClr val="tx1">
                  <a:lumMod val="65000"/>
                  <a:lumOff val="35000"/>
                </a:schemeClr>
              </a:solidFill>
              <a:latin typeface="+mj-lt"/>
              <a:cs typeface="Calibri" panose="020F0502020204030204" pitchFamily="34" charset="0"/>
            </a:endParaRPr>
          </a:p>
          <a:p>
            <a:pPr>
              <a:tabLst>
                <a:tab pos="354013" algn="l"/>
              </a:tabLst>
            </a:pPr>
            <a:r>
              <a:rPr lang="en-GB">
                <a:latin typeface="+mj-lt"/>
                <a:cs typeface="Calibri" panose="020F0502020204030204" pitchFamily="34" charset="0"/>
              </a:rPr>
              <a:t> </a:t>
            </a:r>
          </a:p>
        </p:txBody>
      </p:sp>
      <p:sp>
        <p:nvSpPr>
          <p:cNvPr id="2" name="Rectangle 1">
            <a:extLst>
              <a:ext uri="{FF2B5EF4-FFF2-40B4-BE49-F238E27FC236}">
                <a16:creationId xmlns:a16="http://schemas.microsoft.com/office/drawing/2014/main" id="{55D32C3E-D33B-AF49-9D48-B26C22877AAE}"/>
              </a:ext>
            </a:extLst>
          </p:cNvPr>
          <p:cNvSpPr/>
          <p:nvPr/>
        </p:nvSpPr>
        <p:spPr>
          <a:xfrm>
            <a:off x="1774827" y="727145"/>
            <a:ext cx="10014696" cy="338554"/>
          </a:xfrm>
          <a:prstGeom prst="rect">
            <a:avLst/>
          </a:prstGeom>
        </p:spPr>
        <p:txBody>
          <a:bodyPr wrap="square" lIns="0" tIns="0" rIns="0" bIns="0">
            <a:spAutoFit/>
          </a:bodyPr>
          <a:lstStyle/>
          <a:p>
            <a:pPr lvl="0">
              <a:spcAft>
                <a:spcPts val="600"/>
              </a:spcAft>
            </a:pPr>
            <a:r>
              <a:rPr lang="fr-FR" sz="2200" b="1"/>
              <a:t>Analyse d’innocuité de l’</a:t>
            </a:r>
            <a:r>
              <a:rPr lang="fr-FR" sz="2200" b="1" err="1"/>
              <a:t>Islatravir</a:t>
            </a:r>
            <a:r>
              <a:rPr lang="fr-FR" sz="2200" b="1"/>
              <a:t> + </a:t>
            </a:r>
            <a:r>
              <a:rPr lang="fr-FR" sz="2200" b="1" err="1"/>
              <a:t>doravirine</a:t>
            </a:r>
            <a:endParaRPr lang="fr-FR" sz="2200" b="1"/>
          </a:p>
        </p:txBody>
      </p:sp>
      <p:sp>
        <p:nvSpPr>
          <p:cNvPr id="7" name="Rectangle 6">
            <a:extLst>
              <a:ext uri="{FF2B5EF4-FFF2-40B4-BE49-F238E27FC236}">
                <a16:creationId xmlns:a16="http://schemas.microsoft.com/office/drawing/2014/main" id="{3B0F45FC-87F5-2142-9607-997F4F53174B}"/>
              </a:ext>
            </a:extLst>
          </p:cNvPr>
          <p:cNvSpPr/>
          <p:nvPr/>
        </p:nvSpPr>
        <p:spPr>
          <a:xfrm>
            <a:off x="5892801" y="6453189"/>
            <a:ext cx="5999162" cy="281231"/>
          </a:xfrm>
          <a:prstGeom prst="rect">
            <a:avLst/>
          </a:prstGeom>
        </p:spPr>
        <p:txBody>
          <a:bodyPr wrap="square">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Cunningham OAB0304</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7" y="1344841"/>
            <a:ext cx="3636961" cy="3757439"/>
          </a:xfrm>
          <a:prstGeom prst="rect">
            <a:avLst/>
          </a:prstGeom>
        </p:spPr>
        <p:txBody>
          <a:bodyPr wrap="square" lIns="0" tIns="0" rIns="0" bIns="0" numCol="1" spcCol="216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Une étude de phase </a:t>
            </a:r>
            <a:r>
              <a:rPr lang="fr-FR" sz="2000" err="1">
                <a:latin typeface="+mj-lt"/>
                <a:ea typeface="Calibri" panose="020F0502020204030204" pitchFamily="34" charset="0"/>
                <a:cs typeface="Times New Roman" panose="02020603050405020304" pitchFamily="18" charset="0"/>
              </a:rPr>
              <a:t>IIb</a:t>
            </a:r>
            <a:r>
              <a:rPr lang="fr-FR" sz="2000">
                <a:latin typeface="+mj-lt"/>
                <a:ea typeface="Calibri" panose="020F0502020204030204" pitchFamily="34" charset="0"/>
                <a:cs typeface="Times New Roman" panose="02020603050405020304" pitchFamily="18" charset="0"/>
              </a:rPr>
              <a:t> a évalué l'innocuité et l'efficacité d'un traitement quotidien à base d'</a:t>
            </a:r>
            <a:r>
              <a:rPr lang="fr-FR" sz="2000" err="1">
                <a:latin typeface="+mj-lt"/>
                <a:ea typeface="Calibri" panose="020F0502020204030204" pitchFamily="34" charset="0"/>
                <a:cs typeface="Times New Roman" panose="02020603050405020304" pitchFamily="18" charset="0"/>
              </a:rPr>
              <a:t>islatravir</a:t>
            </a:r>
            <a:r>
              <a:rPr lang="fr-FR" sz="2000">
                <a:latin typeface="+mj-lt"/>
                <a:ea typeface="Calibri" panose="020F0502020204030204" pitchFamily="34" charset="0"/>
                <a:cs typeface="Times New Roman" panose="02020603050405020304" pitchFamily="18" charset="0"/>
              </a:rPr>
              <a:t> et de </a:t>
            </a:r>
            <a:r>
              <a:rPr lang="fr-FR" sz="2000" err="1">
                <a:latin typeface="+mj-lt"/>
                <a:ea typeface="Calibri" panose="020F0502020204030204" pitchFamily="34" charset="0"/>
                <a:cs typeface="Times New Roman" panose="02020603050405020304" pitchFamily="18" charset="0"/>
              </a:rPr>
              <a:t>doravirine</a:t>
            </a:r>
            <a:r>
              <a:rPr lang="fr-FR" sz="2000">
                <a:latin typeface="+mj-lt"/>
                <a:ea typeface="Calibri" panose="020F0502020204030204" pitchFamily="34" charset="0"/>
                <a:cs typeface="Times New Roman" panose="02020603050405020304" pitchFamily="18" charset="0"/>
              </a:rPr>
              <a:t> par rapport à la </a:t>
            </a:r>
            <a:r>
              <a:rPr lang="fr-FR" sz="2000" err="1">
                <a:latin typeface="+mj-lt"/>
                <a:ea typeface="Calibri" panose="020F0502020204030204" pitchFamily="34" charset="0"/>
                <a:cs typeface="Times New Roman" panose="02020603050405020304" pitchFamily="18" charset="0"/>
              </a:rPr>
              <a:t>doravirine</a:t>
            </a:r>
            <a:r>
              <a:rPr lang="fr-FR" sz="2000">
                <a:latin typeface="+mj-lt"/>
                <a:ea typeface="Calibri" panose="020F0502020204030204" pitchFamily="34" charset="0"/>
                <a:cs typeface="Times New Roman" panose="02020603050405020304" pitchFamily="18" charset="0"/>
              </a:rPr>
              <a:t>, au TDF et à la </a:t>
            </a:r>
            <a:r>
              <a:rPr lang="fr-FR" sz="2000" err="1">
                <a:latin typeface="+mj-lt"/>
                <a:ea typeface="Calibri" panose="020F0502020204030204" pitchFamily="34" charset="0"/>
                <a:cs typeface="Times New Roman" panose="02020603050405020304" pitchFamily="18" charset="0"/>
              </a:rPr>
              <a:t>lamivudine</a:t>
            </a:r>
            <a:r>
              <a:rPr lang="fr-FR" sz="2000">
                <a:latin typeface="+mj-lt"/>
                <a:ea typeface="Calibri" panose="020F0502020204030204" pitchFamily="34" charset="0"/>
                <a:cs typeface="Times New Roman" panose="02020603050405020304" pitchFamily="18" charset="0"/>
              </a:rPr>
              <a:t> pendant 96 semaines.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cs typeface="Times New Roman" panose="02020603050405020304" pitchFamily="18" charset="0"/>
              </a:rPr>
              <a:t>En 2020, les chercheurs ont rapporté que l'</a:t>
            </a:r>
            <a:r>
              <a:rPr lang="fr-FR" sz="2000" err="1">
                <a:latin typeface="+mj-lt"/>
                <a:cs typeface="Times New Roman" panose="02020603050405020304" pitchFamily="18" charset="0"/>
              </a:rPr>
              <a:t>islatravir</a:t>
            </a:r>
            <a:r>
              <a:rPr lang="fr-FR" sz="2000">
                <a:latin typeface="+mj-lt"/>
                <a:cs typeface="Times New Roman" panose="02020603050405020304" pitchFamily="18" charset="0"/>
              </a:rPr>
              <a:t> et la </a:t>
            </a:r>
            <a:r>
              <a:rPr lang="fr-FR" sz="2000" err="1">
                <a:latin typeface="+mj-lt"/>
                <a:cs typeface="Times New Roman" panose="02020603050405020304" pitchFamily="18" charset="0"/>
              </a:rPr>
              <a:t>doravirine</a:t>
            </a:r>
            <a:r>
              <a:rPr lang="fr-FR" sz="2000">
                <a:latin typeface="+mj-lt"/>
                <a:cs typeface="Times New Roman" panose="02020603050405020304" pitchFamily="18" charset="0"/>
              </a:rPr>
              <a:t> étaient une association puissante.</a:t>
            </a:r>
            <a:endParaRPr lang="fr-FR" sz="2000">
              <a:latin typeface="+mj-lt"/>
              <a:cs typeface="Calibri" panose="020F0502020204030204" pitchFamily="34" charset="0"/>
            </a:endParaRPr>
          </a:p>
        </p:txBody>
      </p:sp>
      <p:pic>
        <p:nvPicPr>
          <p:cNvPr id="1026" name="Picture 2">
            <a:extLst>
              <a:ext uri="{FF2B5EF4-FFF2-40B4-BE49-F238E27FC236}">
                <a16:creationId xmlns:a16="http://schemas.microsoft.com/office/drawing/2014/main" id="{4050C086-9307-A046-8C8C-E36D24EDE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005" y="1628800"/>
            <a:ext cx="6171008" cy="34766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BE84952-A417-F647-9E80-DA9DBF1E0700}"/>
              </a:ext>
            </a:extLst>
          </p:cNvPr>
          <p:cNvSpPr/>
          <p:nvPr/>
        </p:nvSpPr>
        <p:spPr>
          <a:xfrm>
            <a:off x="5613005" y="1412874"/>
            <a:ext cx="6171008" cy="396081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hlinkClick r:id="rId5" action="ppaction://hlinksldjump"/>
            <a:extLst>
              <a:ext uri="{FF2B5EF4-FFF2-40B4-BE49-F238E27FC236}">
                <a16:creationId xmlns:a16="http://schemas.microsoft.com/office/drawing/2014/main" id="{46EA87A9-FF5B-9345-AD8C-DB8E219ADD42}"/>
              </a:ext>
            </a:extLst>
          </p:cNvPr>
          <p:cNvPicPr>
            <a:picLocks noChangeAspect="1"/>
          </p:cNvPicPr>
          <p:nvPr/>
        </p:nvPicPr>
        <p:blipFill rotWithShape="1">
          <a:blip r:embed="rId6"/>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1589124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Cunningham OAB0304</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7421" y="1341437"/>
            <a:ext cx="4897438" cy="388567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121 participants ont été inclus dans l'analyse de sécurité.</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Des taux similaires d'effets secondaires ont été observés dans tous les groupes de l'étude.</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effets secondaires les plus fréquents étaient une diarrhée légère et transitoire et des maux de tête.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diarrhée a été plus fréquemment rapportée dans le groupe </a:t>
            </a:r>
            <a:r>
              <a:rPr lang="fr-FR" sz="2000" err="1">
                <a:latin typeface="+mj-lt"/>
                <a:ea typeface="Calibri" panose="020F0502020204030204" pitchFamily="34" charset="0"/>
                <a:cs typeface="Times New Roman" panose="02020603050405020304" pitchFamily="18" charset="0"/>
              </a:rPr>
              <a:t>doravirine/lamivudine/TDF</a:t>
            </a:r>
            <a:r>
              <a:rPr lang="fr-FR" sz="2000">
                <a:latin typeface="+mj-lt"/>
                <a:ea typeface="Calibri" panose="020F0502020204030204" pitchFamily="34" charset="0"/>
                <a:cs typeface="Times New Roman" panose="02020603050405020304" pitchFamily="18" charset="0"/>
              </a:rPr>
              <a:t> (19,4%) que dans les groupes </a:t>
            </a:r>
            <a:r>
              <a:rPr lang="fr-FR" sz="2000" err="1">
                <a:latin typeface="+mj-lt"/>
                <a:ea typeface="Calibri" panose="020F0502020204030204" pitchFamily="34" charset="0"/>
                <a:cs typeface="Times New Roman" panose="02020603050405020304" pitchFamily="18" charset="0"/>
              </a:rPr>
              <a:t>islatravir</a:t>
            </a:r>
            <a:r>
              <a:rPr lang="fr-FR" sz="2000">
                <a:latin typeface="+mj-lt"/>
                <a:ea typeface="Calibri" panose="020F0502020204030204" pitchFamily="34" charset="0"/>
                <a:cs typeface="Times New Roman" panose="02020603050405020304" pitchFamily="18" charset="0"/>
              </a:rPr>
              <a:t> (7,9% combinés)</a:t>
            </a:r>
            <a:r>
              <a:rPr lang="en-GB" sz="2000">
                <a:latin typeface="+mj-lt"/>
                <a:ea typeface="Calibri" panose="020F0502020204030204" pitchFamily="34" charset="0"/>
                <a:cs typeface="Times New Roman" panose="02020603050405020304" pitchFamily="18" charset="0"/>
              </a:rPr>
              <a:t>.</a:t>
            </a:r>
          </a:p>
        </p:txBody>
      </p:sp>
      <p:sp>
        <p:nvSpPr>
          <p:cNvPr id="12" name="Rectangle 11">
            <a:extLst>
              <a:ext uri="{FF2B5EF4-FFF2-40B4-BE49-F238E27FC236}">
                <a16:creationId xmlns:a16="http://schemas.microsoft.com/office/drawing/2014/main" id="{32B64BFF-A6B4-C14E-AF86-38977F4F80DB}"/>
              </a:ext>
            </a:extLst>
          </p:cNvPr>
          <p:cNvSpPr/>
          <p:nvPr/>
        </p:nvSpPr>
        <p:spPr>
          <a:xfrm>
            <a:off x="479425" y="115888"/>
            <a:ext cx="7596188" cy="549913"/>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a:t>
            </a:r>
            <a:r>
              <a:rPr lang="en-GB" sz="1600" b="1" err="1">
                <a:solidFill>
                  <a:srgbClr val="D1222A"/>
                </a:solidFill>
                <a:latin typeface="+mj-lt"/>
                <a:cs typeface="Calibri" panose="020F0502020204030204" pitchFamily="34" charset="0"/>
              </a:rPr>
              <a:t>traitement</a:t>
            </a:r>
            <a:r>
              <a:rPr lang="en-GB" sz="1600" b="1">
                <a:solidFill>
                  <a:srgbClr val="D1222A"/>
                </a:solidFill>
                <a:latin typeface="+mj-lt"/>
                <a:cs typeface="Calibri" panose="020F0502020204030204" pitchFamily="34" charset="0"/>
              </a:rPr>
              <a:t> du VIH  </a:t>
            </a:r>
            <a:r>
              <a:rPr lang="en-GB" sz="1600">
                <a:solidFill>
                  <a:schemeClr val="tx1">
                    <a:lumMod val="65000"/>
                    <a:lumOff val="35000"/>
                  </a:schemeClr>
                </a:solidFill>
                <a:latin typeface="+mj-lt"/>
                <a:cs typeface="Calibri" panose="020F0502020204030204" pitchFamily="34" charset="0"/>
              </a:rPr>
              <a:t>|  </a:t>
            </a:r>
            <a:r>
              <a:rPr lang="fr-FR" sz="1600">
                <a:solidFill>
                  <a:schemeClr val="tx1">
                    <a:lumMod val="65000"/>
                    <a:lumOff val="35000"/>
                  </a:schemeClr>
                </a:solidFill>
                <a:latin typeface="+mj-lt"/>
                <a:cs typeface="Calibri" panose="020F0502020204030204" pitchFamily="34" charset="0"/>
              </a:rPr>
              <a:t>Analyse d’innocuité de l’</a:t>
            </a:r>
            <a:r>
              <a:rPr lang="fr-FR" sz="1600" err="1">
                <a:solidFill>
                  <a:schemeClr val="tx1">
                    <a:lumMod val="65000"/>
                    <a:lumOff val="35000"/>
                  </a:schemeClr>
                </a:solidFill>
                <a:latin typeface="+mj-lt"/>
                <a:cs typeface="Calibri" panose="020F0502020204030204" pitchFamily="34" charset="0"/>
              </a:rPr>
              <a:t>Islatravir</a:t>
            </a:r>
            <a:r>
              <a:rPr lang="fr-FR" sz="1600">
                <a:solidFill>
                  <a:schemeClr val="tx1">
                    <a:lumMod val="65000"/>
                    <a:lumOff val="35000"/>
                  </a:schemeClr>
                </a:solidFill>
                <a:latin typeface="+mj-lt"/>
                <a:cs typeface="Calibri" panose="020F0502020204030204" pitchFamily="34" charset="0"/>
              </a:rPr>
              <a:t> + </a:t>
            </a:r>
            <a:r>
              <a:rPr lang="fr-FR" sz="1600" err="1">
                <a:solidFill>
                  <a:schemeClr val="tx1">
                    <a:lumMod val="65000"/>
                    <a:lumOff val="35000"/>
                  </a:schemeClr>
                </a:solidFill>
                <a:latin typeface="+mj-lt"/>
                <a:cs typeface="Calibri" panose="020F0502020204030204" pitchFamily="34" charset="0"/>
              </a:rPr>
              <a:t>doravirine</a:t>
            </a:r>
            <a:endParaRPr lang="en-GB" sz="1600">
              <a:solidFill>
                <a:schemeClr val="tx1">
                  <a:lumMod val="65000"/>
                  <a:lumOff val="35000"/>
                </a:schemeClr>
              </a:solidFill>
              <a:latin typeface="+mj-lt"/>
              <a:cs typeface="Calibri" panose="020F0502020204030204" pitchFamily="34" charset="0"/>
            </a:endParaRPr>
          </a:p>
          <a:p>
            <a:pPr>
              <a:tabLst>
                <a:tab pos="354013" algn="l"/>
              </a:tabLst>
            </a:pPr>
            <a:r>
              <a:rPr lang="en-GB">
                <a:latin typeface="+mj-lt"/>
                <a:cs typeface="Calibri" panose="020F0502020204030204" pitchFamily="34" charset="0"/>
              </a:rPr>
              <a:t> </a:t>
            </a:r>
          </a:p>
        </p:txBody>
      </p:sp>
      <p:sp>
        <p:nvSpPr>
          <p:cNvPr id="2" name="Rectangle 1">
            <a:extLst>
              <a:ext uri="{FF2B5EF4-FFF2-40B4-BE49-F238E27FC236}">
                <a16:creationId xmlns:a16="http://schemas.microsoft.com/office/drawing/2014/main" id="{4B7B1DCC-6602-B34D-8F32-ED0293976963}"/>
              </a:ext>
            </a:extLst>
          </p:cNvPr>
          <p:cNvSpPr/>
          <p:nvPr/>
        </p:nvSpPr>
        <p:spPr>
          <a:xfrm>
            <a:off x="6854246" y="1341438"/>
            <a:ext cx="4932363" cy="3096244"/>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maux de tête étaient plus fréquents dans les groupes </a:t>
            </a:r>
            <a:r>
              <a:rPr lang="fr-FR" sz="2000" err="1">
                <a:latin typeface="+mj-lt"/>
                <a:ea typeface="Calibri" panose="020F0502020204030204" pitchFamily="34" charset="0"/>
                <a:cs typeface="Times New Roman" panose="02020603050405020304" pitchFamily="18" charset="0"/>
              </a:rPr>
              <a:t>islatravir</a:t>
            </a:r>
            <a:r>
              <a:rPr lang="fr-FR" sz="2000">
                <a:latin typeface="+mj-lt"/>
                <a:ea typeface="Calibri" panose="020F0502020204030204" pitchFamily="34" charset="0"/>
                <a:cs typeface="Times New Roman" panose="02020603050405020304" pitchFamily="18" charset="0"/>
              </a:rPr>
              <a:t> (11,1%) que dans le groupe </a:t>
            </a:r>
            <a:r>
              <a:rPr lang="fr-FR" sz="2000" err="1">
                <a:latin typeface="+mj-lt"/>
                <a:ea typeface="Calibri" panose="020F0502020204030204" pitchFamily="34" charset="0"/>
                <a:cs typeface="Times New Roman" panose="02020603050405020304" pitchFamily="18" charset="0"/>
              </a:rPr>
              <a:t>doravirine/lamivudine/TDF</a:t>
            </a:r>
            <a:r>
              <a:rPr lang="fr-FR" sz="2000">
                <a:latin typeface="+mj-lt"/>
                <a:ea typeface="Calibri" panose="020F0502020204030204" pitchFamily="34" charset="0"/>
                <a:cs typeface="Times New Roman" panose="02020603050405020304" pitchFamily="18" charset="0"/>
              </a:rPr>
              <a:t> (6,5%). </a:t>
            </a:r>
          </a:p>
        </p:txBody>
      </p:sp>
      <p:pic>
        <p:nvPicPr>
          <p:cNvPr id="11" name="Picture 10" descr="A picture containing graphical user interface&#10;&#10;Description automatically generated">
            <a:hlinkClick r:id="rId4" action="ppaction://hlinksldjump"/>
            <a:extLst>
              <a:ext uri="{FF2B5EF4-FFF2-40B4-BE49-F238E27FC236}">
                <a16:creationId xmlns:a16="http://schemas.microsoft.com/office/drawing/2014/main" id="{37DA64F4-7BB1-4B4D-8605-C07FD58995D1}"/>
              </a:ext>
            </a:extLst>
          </p:cNvPr>
          <p:cNvPicPr>
            <a:picLocks noChangeAspect="1"/>
          </p:cNvPicPr>
          <p:nvPr/>
        </p:nvPicPr>
        <p:blipFill rotWithShape="1">
          <a:blip r:embed="rId5"/>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2712759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Gupta OALB0302</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8"/>
            <a:ext cx="8640512" cy="549913"/>
          </a:xfrm>
          <a:prstGeom prst="rect">
            <a:avLst/>
          </a:prstGeom>
        </p:spPr>
        <p:txBody>
          <a:bodyPr lIns="0" tIns="0" rIns="0" bIns="0" anchor="t">
            <a:noAutofit/>
          </a:bodyPr>
          <a:lstStyle/>
          <a:p>
            <a:pPr marL="450000" indent="-449263">
              <a:lnSpc>
                <a:spcPct val="100000"/>
              </a:lnSpc>
              <a:buNone/>
            </a:pPr>
            <a:r>
              <a:rPr lang="en-GB" sz="1600" b="1">
                <a:solidFill>
                  <a:srgbClr val="D1222A"/>
                </a:solidFill>
                <a:latin typeface="+mj-lt"/>
                <a:cs typeface="Calibri"/>
              </a:rPr>
              <a:t>Le </a:t>
            </a:r>
            <a:r>
              <a:rPr lang="en-GB" sz="1600" b="1" err="1">
                <a:solidFill>
                  <a:srgbClr val="D1222A"/>
                </a:solidFill>
                <a:latin typeface="+mj-lt"/>
                <a:cs typeface="Calibri"/>
              </a:rPr>
              <a:t>traitement</a:t>
            </a:r>
            <a:r>
              <a:rPr lang="en-GB" sz="1600" b="1">
                <a:solidFill>
                  <a:srgbClr val="D1222A"/>
                </a:solidFill>
                <a:latin typeface="+mj-lt"/>
                <a:cs typeface="Calibri"/>
              </a:rPr>
              <a:t> du VIH  </a:t>
            </a:r>
            <a:r>
              <a:rPr lang="en-GB" sz="1600">
                <a:solidFill>
                  <a:schemeClr val="tx1">
                    <a:lumMod val="50000"/>
                    <a:lumOff val="50000"/>
                  </a:schemeClr>
                </a:solidFill>
                <a:latin typeface="+mj-lt"/>
                <a:cs typeface="Calibri"/>
              </a:rPr>
              <a:t>|  </a:t>
            </a:r>
            <a:r>
              <a:rPr lang="fr-FR" sz="1600">
                <a:solidFill>
                  <a:schemeClr val="tx1">
                    <a:lumMod val="50000"/>
                    <a:lumOff val="50000"/>
                  </a:schemeClr>
                </a:solidFill>
                <a:latin typeface="+mj-lt"/>
                <a:cs typeface="Calibri"/>
              </a:rPr>
              <a:t>Le </a:t>
            </a:r>
            <a:r>
              <a:rPr lang="fr-FR" sz="1600" err="1">
                <a:solidFill>
                  <a:schemeClr val="tx1">
                    <a:lumMod val="50000"/>
                    <a:lumOff val="50000"/>
                  </a:schemeClr>
                </a:solidFill>
                <a:latin typeface="+mj-lt"/>
                <a:cs typeface="Calibri"/>
              </a:rPr>
              <a:t>lénacapavir</a:t>
            </a:r>
            <a:r>
              <a:rPr lang="fr-FR" sz="1600">
                <a:solidFill>
                  <a:schemeClr val="tx1">
                    <a:lumMod val="50000"/>
                    <a:lumOff val="50000"/>
                  </a:schemeClr>
                </a:solidFill>
                <a:latin typeface="+mj-lt"/>
                <a:cs typeface="Calibri"/>
              </a:rPr>
              <a:t> injectable à action prolongée</a:t>
            </a:r>
            <a:r>
              <a:rPr lang="fr-FR" sz="1600">
                <a:solidFill>
                  <a:srgbClr val="000000"/>
                </a:solidFill>
                <a:cs typeface="Calibri" panose="020F0502020204030204" pitchFamily="34" charset="0"/>
              </a:rPr>
              <a:t> </a:t>
            </a:r>
            <a:r>
              <a:rPr lang="fr-FR" sz="1600">
                <a:solidFill>
                  <a:schemeClr val="tx1">
                    <a:lumMod val="50000"/>
                    <a:lumOff val="50000"/>
                  </a:schemeClr>
                </a:solidFill>
                <a:latin typeface="+mj-lt"/>
                <a:cs typeface="Calibri"/>
              </a:rPr>
              <a:t>en traitement de première intention</a:t>
            </a:r>
            <a:endParaRPr lang="en-GB" sz="1600">
              <a:solidFill>
                <a:schemeClr val="tx1">
                  <a:lumMod val="50000"/>
                  <a:lumOff val="50000"/>
                </a:schemeClr>
              </a:solidFill>
              <a:latin typeface="+mj-lt"/>
              <a:cs typeface="Calibri"/>
            </a:endParaRPr>
          </a:p>
        </p:txBody>
      </p:sp>
      <p:sp>
        <p:nvSpPr>
          <p:cNvPr id="10" name="Rectangle 9">
            <a:extLst>
              <a:ext uri="{FF2B5EF4-FFF2-40B4-BE49-F238E27FC236}">
                <a16:creationId xmlns:a16="http://schemas.microsoft.com/office/drawing/2014/main" id="{5876FB8C-729E-4F44-8356-48DB5C79EDD7}"/>
              </a:ext>
            </a:extLst>
          </p:cNvPr>
          <p:cNvSpPr/>
          <p:nvPr/>
        </p:nvSpPr>
        <p:spPr>
          <a:xfrm>
            <a:off x="1774825" y="703901"/>
            <a:ext cx="10013901" cy="338554"/>
          </a:xfrm>
          <a:prstGeom prst="rect">
            <a:avLst/>
          </a:prstGeom>
        </p:spPr>
        <p:txBody>
          <a:bodyPr wrap="square" lIns="0" tIns="0" rIns="0" bIns="0" anchor="t">
            <a:spAutoFit/>
          </a:bodyPr>
          <a:lstStyle/>
          <a:p>
            <a:pPr>
              <a:spcAft>
                <a:spcPts val="600"/>
              </a:spcAft>
            </a:pPr>
            <a:r>
              <a:rPr lang="fr-FR" sz="2200" b="1"/>
              <a:t>Le </a:t>
            </a:r>
            <a:r>
              <a:rPr lang="fr-FR" sz="2200" b="1" err="1"/>
              <a:t>lénacapavir</a:t>
            </a:r>
            <a:r>
              <a:rPr lang="fr-FR" sz="2200" b="1"/>
              <a:t> injectable à action prolongée en traitement de première intention</a:t>
            </a: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36961" cy="412933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Une étude de phase II est en cours sur le </a:t>
            </a:r>
            <a:r>
              <a:rPr lang="fr-FR" sz="2000" err="1">
                <a:latin typeface="+mj-lt"/>
                <a:ea typeface="Calibri" panose="020F0502020204030204" pitchFamily="34" charset="0"/>
                <a:cs typeface="Times New Roman" panose="02020603050405020304" pitchFamily="18" charset="0"/>
              </a:rPr>
              <a:t>lénacapavir</a:t>
            </a:r>
            <a:r>
              <a:rPr lang="fr-FR" sz="2000">
                <a:latin typeface="+mj-lt"/>
                <a:ea typeface="Calibri" panose="020F0502020204030204" pitchFamily="34" charset="0"/>
                <a:cs typeface="Times New Roman" panose="02020603050405020304" pitchFamily="18" charset="0"/>
              </a:rPr>
              <a:t> injectable, administré deux fois par an.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182 participants prenant le traitement contre le VIH pour la première fois ont été répartis au hasard en quatre groupes.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a:t>
            </a:r>
            <a:r>
              <a:rPr lang="fr-FR" sz="2000" err="1">
                <a:latin typeface="+mj-lt"/>
                <a:ea typeface="Calibri" panose="020F0502020204030204" pitchFamily="34" charset="0"/>
                <a:cs typeface="Times New Roman" panose="02020603050405020304" pitchFamily="18" charset="0"/>
              </a:rPr>
              <a:t>lénacapavir</a:t>
            </a:r>
            <a:r>
              <a:rPr lang="fr-FR" sz="2000">
                <a:latin typeface="+mj-lt"/>
                <a:ea typeface="Calibri" panose="020F0502020204030204" pitchFamily="34" charset="0"/>
                <a:cs typeface="Times New Roman" panose="02020603050405020304" pitchFamily="18" charset="0"/>
              </a:rPr>
              <a:t> a été administré sous forme d'injection sous-cutanée dans deux groupes. </a:t>
            </a:r>
          </a:p>
        </p:txBody>
      </p:sp>
      <p:pic>
        <p:nvPicPr>
          <p:cNvPr id="15" name="Picture 2">
            <a:extLst>
              <a:ext uri="{FF2B5EF4-FFF2-40B4-BE49-F238E27FC236}">
                <a16:creationId xmlns:a16="http://schemas.microsoft.com/office/drawing/2014/main" id="{5D395565-16BF-DA44-A5DB-1269708A2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 r="1"/>
          <a:stretch/>
        </p:blipFill>
        <p:spPr bwMode="auto">
          <a:xfrm>
            <a:off x="5591944" y="1412875"/>
            <a:ext cx="6238131" cy="24481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9EB763B-3739-4B4F-8429-37015621D813}"/>
              </a:ext>
            </a:extLst>
          </p:cNvPr>
          <p:cNvSpPr/>
          <p:nvPr/>
        </p:nvSpPr>
        <p:spPr>
          <a:xfrm>
            <a:off x="5591176" y="1412874"/>
            <a:ext cx="6192838" cy="284318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81A666ED-9EB9-4F4F-A4ED-AF62B7EBA682}"/>
              </a:ext>
            </a:extLst>
          </p:cNvPr>
          <p:cNvPicPr>
            <a:picLocks noChangeAspect="1"/>
          </p:cNvPicPr>
          <p:nvPr/>
        </p:nvPicPr>
        <p:blipFill rotWithShape="1">
          <a:blip r:embed="rId6"/>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2959293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D53C2E5-9A93-2942-B229-DBDFAAA2A714}"/>
              </a:ext>
            </a:extLst>
          </p:cNvPr>
          <p:cNvSpPr txBox="1">
            <a:spLocks/>
          </p:cNvSpPr>
          <p:nvPr/>
        </p:nvSpPr>
        <p:spPr>
          <a:xfrm>
            <a:off x="1774826" y="1725613"/>
            <a:ext cx="9694862" cy="4321175"/>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nSpc>
                <a:spcPct val="100000"/>
              </a:lnSpc>
              <a:buNone/>
            </a:pPr>
            <a:r>
              <a:rPr lang="en-GB" sz="2200" dirty="0">
                <a:solidFill>
                  <a:srgbClr val="D9222A"/>
                </a:solidFill>
                <a:latin typeface="+mj-lt"/>
                <a:cs typeface="Calibri" panose="020F0502020204030204" pitchFamily="34" charset="0"/>
              </a:rPr>
              <a:t>3</a:t>
            </a:r>
            <a:r>
              <a:rPr lang="en-GB" sz="2200" dirty="0">
                <a:solidFill>
                  <a:srgbClr val="E0001B"/>
                </a:solidFill>
                <a:latin typeface="+mj-lt"/>
                <a:cs typeface="Calibri" panose="020F0502020204030204" pitchFamily="34" charset="0"/>
              </a:rPr>
              <a:t>	</a:t>
            </a:r>
            <a:r>
              <a:rPr lang="fr-FR" sz="2200" dirty="0">
                <a:latin typeface="+mj-lt"/>
                <a:cs typeface="Calibri" panose="020F0502020204030204" pitchFamily="34" charset="0"/>
              </a:rPr>
              <a:t>La prévention du VIH</a:t>
            </a:r>
          </a:p>
          <a:p>
            <a:pPr marL="400050" indent="-400050">
              <a:lnSpc>
                <a:spcPct val="100000"/>
              </a:lnSpc>
              <a:buNone/>
            </a:pPr>
            <a:r>
              <a:rPr lang="fr-FR" sz="2200" dirty="0">
                <a:solidFill>
                  <a:srgbClr val="D9222A"/>
                </a:solidFill>
                <a:latin typeface="+mj-lt"/>
                <a:cs typeface="Calibri" panose="020F0502020204030204" pitchFamily="34" charset="0"/>
              </a:rPr>
              <a:t>16</a:t>
            </a:r>
            <a:r>
              <a:rPr lang="fr-FR" sz="2200" dirty="0">
                <a:solidFill>
                  <a:srgbClr val="E0001B"/>
                </a:solidFill>
                <a:latin typeface="+mj-lt"/>
                <a:cs typeface="Calibri" panose="020F0502020204030204" pitchFamily="34" charset="0"/>
              </a:rPr>
              <a:t>	</a:t>
            </a:r>
            <a:r>
              <a:rPr lang="fr-FR" sz="2200" dirty="0">
                <a:latin typeface="+mj-lt"/>
                <a:cs typeface="Calibri" panose="020F0502020204030204" pitchFamily="34" charset="0"/>
              </a:rPr>
              <a:t>Le traitement du VIH</a:t>
            </a:r>
          </a:p>
          <a:p>
            <a:pPr marL="400050" indent="-400050">
              <a:lnSpc>
                <a:spcPct val="100000"/>
              </a:lnSpc>
              <a:buNone/>
            </a:pPr>
            <a:r>
              <a:rPr lang="fr-FR" sz="2200" dirty="0">
                <a:solidFill>
                  <a:srgbClr val="D1222A"/>
                </a:solidFill>
                <a:latin typeface="+mj-lt"/>
                <a:cs typeface="Calibri" panose="020F0502020204030204" pitchFamily="34" charset="0"/>
              </a:rPr>
              <a:t>24</a:t>
            </a:r>
            <a:r>
              <a:rPr lang="fr-FR" sz="2200" dirty="0">
                <a:solidFill>
                  <a:srgbClr val="E0001B"/>
                </a:solidFill>
                <a:latin typeface="+mj-lt"/>
                <a:cs typeface="Calibri" panose="020F0502020204030204" pitchFamily="34" charset="0"/>
              </a:rPr>
              <a:t>	</a:t>
            </a:r>
            <a:r>
              <a:rPr lang="fr-FR" sz="2200" dirty="0">
                <a:solidFill>
                  <a:srgbClr val="000000"/>
                </a:solidFill>
                <a:latin typeface="+mj-lt"/>
                <a:cs typeface="Calibri" panose="020F0502020204030204" pitchFamily="34" charset="0"/>
              </a:rPr>
              <a:t>Le</a:t>
            </a:r>
            <a:r>
              <a:rPr lang="fr-FR" sz="2200" dirty="0">
                <a:solidFill>
                  <a:srgbClr val="E0001B"/>
                </a:solidFill>
                <a:latin typeface="+mj-lt"/>
                <a:cs typeface="Calibri" panose="020F0502020204030204" pitchFamily="34" charset="0"/>
              </a:rPr>
              <a:t> </a:t>
            </a:r>
            <a:r>
              <a:rPr lang="fr-FR" sz="2200" dirty="0">
                <a:latin typeface="+mj-lt"/>
                <a:cs typeface="Calibri" panose="020F0502020204030204" pitchFamily="34" charset="0"/>
              </a:rPr>
              <a:t>COVID-19 et le VIH</a:t>
            </a:r>
            <a:r>
              <a:rPr lang="fr-FR" sz="2200" dirty="0">
                <a:latin typeface="+mj-lt"/>
                <a:cs typeface="Calibri Light" panose="020F0302020204030204" pitchFamily="34" charset="0"/>
              </a:rPr>
              <a:t>	</a:t>
            </a:r>
          </a:p>
          <a:p>
            <a:pPr marL="400050" indent="-400050">
              <a:lnSpc>
                <a:spcPct val="100000"/>
              </a:lnSpc>
              <a:buNone/>
            </a:pPr>
            <a:r>
              <a:rPr lang="fr-FR" sz="2200" dirty="0">
                <a:solidFill>
                  <a:srgbClr val="D1222A"/>
                </a:solidFill>
                <a:latin typeface="+mj-lt"/>
                <a:cs typeface="Calibri" panose="020F0502020204030204" pitchFamily="34" charset="0"/>
              </a:rPr>
              <a:t>44</a:t>
            </a:r>
            <a:r>
              <a:rPr lang="fr-FR" sz="2200" dirty="0">
                <a:solidFill>
                  <a:srgbClr val="D1222A"/>
                </a:solidFill>
                <a:cs typeface="Calibri" panose="020F0502020204030204" pitchFamily="34" charset="0"/>
              </a:rPr>
              <a:t>	</a:t>
            </a:r>
            <a:r>
              <a:rPr lang="fr-FR" sz="2200" dirty="0">
                <a:latin typeface="+mj-lt"/>
              </a:rPr>
              <a:t>Le vaccin contre le VIH, l’immunothérapie et la recherche</a:t>
            </a:r>
          </a:p>
          <a:p>
            <a:pPr marL="400050" indent="-400050">
              <a:lnSpc>
                <a:spcPct val="100000"/>
              </a:lnSpc>
              <a:spcBef>
                <a:spcPts val="0"/>
              </a:spcBef>
              <a:buNone/>
            </a:pPr>
            <a:r>
              <a:rPr lang="fr-FR" sz="2200" dirty="0">
                <a:latin typeface="+mj-lt"/>
              </a:rPr>
              <a:t>      d’un traitement curatif</a:t>
            </a:r>
            <a:r>
              <a:rPr lang="fr-FR" sz="2200" dirty="0">
                <a:solidFill>
                  <a:srgbClr val="D9222A"/>
                </a:solidFill>
                <a:latin typeface="+mj-lt"/>
              </a:rPr>
              <a:t> </a:t>
            </a:r>
            <a:r>
              <a:rPr lang="fr-FR" sz="2200" dirty="0">
                <a:latin typeface="+mj-lt"/>
              </a:rPr>
              <a:t> </a:t>
            </a:r>
          </a:p>
          <a:p>
            <a:pPr marL="400050" indent="-400050">
              <a:lnSpc>
                <a:spcPct val="100000"/>
              </a:lnSpc>
              <a:buNone/>
            </a:pPr>
            <a:r>
              <a:rPr lang="fr-FR" sz="2200" dirty="0">
                <a:solidFill>
                  <a:srgbClr val="D9222A"/>
                </a:solidFill>
                <a:latin typeface="+mj-lt"/>
              </a:rPr>
              <a:t>62</a:t>
            </a:r>
            <a:r>
              <a:rPr lang="fr-FR" sz="2200" dirty="0">
                <a:solidFill>
                  <a:srgbClr val="000000"/>
                </a:solidFill>
                <a:latin typeface="+mj-lt"/>
              </a:rPr>
              <a:t>	Les co-infections et les comorbidités </a:t>
            </a:r>
          </a:p>
          <a:p>
            <a:pPr marL="400050" indent="-400050">
              <a:lnSpc>
                <a:spcPct val="100000"/>
              </a:lnSpc>
              <a:buNone/>
            </a:pPr>
            <a:r>
              <a:rPr lang="fr-FR" sz="2200" dirty="0">
                <a:solidFill>
                  <a:srgbClr val="D9222A"/>
                </a:solidFill>
                <a:latin typeface="+mj-lt"/>
              </a:rPr>
              <a:t>74</a:t>
            </a:r>
            <a:r>
              <a:rPr lang="fr-FR" sz="2200" dirty="0">
                <a:solidFill>
                  <a:srgbClr val="000000"/>
                </a:solidFill>
                <a:latin typeface="+mj-lt"/>
              </a:rPr>
              <a:t>	Le VIH chez les enfants et les adolescents</a:t>
            </a:r>
          </a:p>
          <a:p>
            <a:pPr marL="400050" indent="-400050">
              <a:lnSpc>
                <a:spcPct val="100000"/>
              </a:lnSpc>
              <a:buNone/>
            </a:pPr>
            <a:r>
              <a:rPr lang="fr-FR" sz="2200" dirty="0">
                <a:solidFill>
                  <a:srgbClr val="D9222A"/>
                </a:solidFill>
                <a:latin typeface="+mj-lt"/>
                <a:cs typeface="Calibri" panose="020F0502020204030204" pitchFamily="34" charset="0"/>
              </a:rPr>
              <a:t>84</a:t>
            </a:r>
            <a:r>
              <a:rPr lang="fr-FR" sz="2200" dirty="0">
                <a:solidFill>
                  <a:srgbClr val="E0001B"/>
                </a:solidFill>
                <a:latin typeface="+mj-lt"/>
                <a:cs typeface="Calibri" panose="020F0502020204030204" pitchFamily="34" charset="0"/>
              </a:rPr>
              <a:t>	</a:t>
            </a:r>
            <a:r>
              <a:rPr lang="fr-FR" sz="2200" dirty="0">
                <a:solidFill>
                  <a:srgbClr val="000000"/>
                </a:solidFill>
                <a:latin typeface="+mj-lt"/>
              </a:rPr>
              <a:t>Mise en œuvre et Sciences sociales</a:t>
            </a:r>
          </a:p>
          <a:p>
            <a:pPr marL="400050" indent="-400050">
              <a:lnSpc>
                <a:spcPct val="100000"/>
              </a:lnSpc>
              <a:buNone/>
            </a:pPr>
            <a:endParaRPr lang="en-GB" sz="2200" dirty="0">
              <a:solidFill>
                <a:srgbClr val="000000"/>
              </a:solidFill>
              <a:latin typeface="+mj-lt"/>
            </a:endParaRPr>
          </a:p>
        </p:txBody>
      </p:sp>
      <p:sp>
        <p:nvSpPr>
          <p:cNvPr id="3" name="Title 1">
            <a:extLst>
              <a:ext uri="{FF2B5EF4-FFF2-40B4-BE49-F238E27FC236}">
                <a16:creationId xmlns:a16="http://schemas.microsoft.com/office/drawing/2014/main" id="{379729FE-CC21-8245-A8F9-972C48B146D7}"/>
              </a:ext>
            </a:extLst>
          </p:cNvPr>
          <p:cNvSpPr txBox="1">
            <a:spLocks/>
          </p:cNvSpPr>
          <p:nvPr/>
        </p:nvSpPr>
        <p:spPr>
          <a:xfrm>
            <a:off x="1774826" y="596727"/>
            <a:ext cx="5865404"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5400" err="1">
                <a:solidFill>
                  <a:srgbClr val="D9222A"/>
                </a:solidFill>
                <a:latin typeface="+mn-lt"/>
              </a:rPr>
              <a:t>Contenu</a:t>
            </a:r>
            <a:endParaRPr lang="en-US" sz="5400" b="1">
              <a:solidFill>
                <a:srgbClr val="D9222A"/>
              </a:solidFill>
              <a:latin typeface="+mn-lt"/>
              <a:ea typeface="Verdana" panose="020B0604030504040204" pitchFamily="34" charset="0"/>
            </a:endParaRPr>
          </a:p>
        </p:txBody>
      </p:sp>
      <p:sp>
        <p:nvSpPr>
          <p:cNvPr id="4" name="Content Placeholder 2">
            <a:extLst>
              <a:ext uri="{FF2B5EF4-FFF2-40B4-BE49-F238E27FC236}">
                <a16:creationId xmlns:a16="http://schemas.microsoft.com/office/drawing/2014/main" id="{7E54D616-5D8F-2A42-8318-EF29D8C1EBD3}"/>
              </a:ext>
            </a:extLst>
          </p:cNvPr>
          <p:cNvSpPr txBox="1">
            <a:spLocks/>
          </p:cNvSpPr>
          <p:nvPr/>
        </p:nvSpPr>
        <p:spPr>
          <a:xfrm>
            <a:off x="10368860" y="-1269434"/>
            <a:ext cx="1823140" cy="370682"/>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438" indent="-439738">
              <a:lnSpc>
                <a:spcPct val="100000"/>
              </a:lnSpc>
              <a:buNone/>
            </a:pPr>
            <a:r>
              <a:rPr lang="en-GB" sz="2400" b="1">
                <a:solidFill>
                  <a:srgbClr val="E0001B"/>
                </a:solidFill>
                <a:cs typeface="Calibri" panose="020F0502020204030204" pitchFamily="34" charset="0"/>
              </a:rPr>
              <a:t>. </a:t>
            </a:r>
            <a:r>
              <a:rPr lang="en-GB" sz="2400" b="1">
                <a:solidFill>
                  <a:srgbClr val="472C82"/>
                </a:solidFill>
                <a:cs typeface="Calibri" panose="020F0502020204030204" pitchFamily="34" charset="0"/>
              </a:rPr>
              <a:t>.</a:t>
            </a:r>
            <a:r>
              <a:rPr lang="en-GB" sz="2400" b="1">
                <a:solidFill>
                  <a:srgbClr val="E0001B"/>
                </a:solidFill>
                <a:cs typeface="Calibri" panose="020F0502020204030204" pitchFamily="34" charset="0"/>
              </a:rPr>
              <a:t> </a:t>
            </a:r>
            <a:r>
              <a:rPr lang="en-GB" sz="2400" b="1">
                <a:solidFill>
                  <a:srgbClr val="C8F04B"/>
                </a:solidFill>
                <a:cs typeface="Calibri" panose="020F0502020204030204" pitchFamily="34" charset="0"/>
              </a:rPr>
              <a:t>.</a:t>
            </a:r>
            <a:r>
              <a:rPr lang="en-GB" sz="2400">
                <a:cs typeface="Calibri Light" panose="020F0302020204030204" pitchFamily="34" charset="0"/>
              </a:rPr>
              <a:t> </a:t>
            </a:r>
            <a:r>
              <a:rPr lang="en-GB" sz="2400" b="1">
                <a:solidFill>
                  <a:srgbClr val="8CCDCD"/>
                </a:solidFill>
                <a:cs typeface="Calibri" panose="020F0502020204030204" pitchFamily="34" charset="0"/>
              </a:rPr>
              <a:t>.</a:t>
            </a:r>
            <a:r>
              <a:rPr lang="en-GB" sz="2400" b="1">
                <a:solidFill>
                  <a:srgbClr val="E0001B"/>
                </a:solidFill>
                <a:cs typeface="Calibri" panose="020F0502020204030204" pitchFamily="34" charset="0"/>
              </a:rPr>
              <a:t> </a:t>
            </a:r>
            <a:r>
              <a:rPr lang="en-GB" sz="2400" b="1">
                <a:solidFill>
                  <a:srgbClr val="FFB01F"/>
                </a:solidFill>
                <a:cs typeface="Calibri" panose="020F0502020204030204" pitchFamily="34" charset="0"/>
              </a:rPr>
              <a:t>.</a:t>
            </a:r>
            <a:r>
              <a:rPr lang="en-GB" sz="2400">
                <a:solidFill>
                  <a:srgbClr val="E0001B"/>
                </a:solidFill>
                <a:cs typeface="Calibri" panose="020F0502020204030204" pitchFamily="34" charset="0"/>
              </a:rPr>
              <a:t> </a:t>
            </a:r>
            <a:r>
              <a:rPr lang="en-GB" sz="2400" b="1">
                <a:solidFill>
                  <a:srgbClr val="EED3F1"/>
                </a:solidFill>
                <a:cs typeface="Calibri" panose="020F0502020204030204" pitchFamily="34" charset="0"/>
              </a:rPr>
              <a:t>.</a:t>
            </a:r>
            <a:r>
              <a:rPr lang="en-GB" sz="2400" b="1">
                <a:solidFill>
                  <a:srgbClr val="BF307A"/>
                </a:solidFill>
                <a:cs typeface="Calibri" panose="020F0502020204030204" pitchFamily="34" charset="0"/>
              </a:rPr>
              <a:t>.</a:t>
            </a:r>
            <a:endParaRPr lang="en-GB" sz="2400">
              <a:solidFill>
                <a:srgbClr val="000000"/>
              </a:solidFill>
            </a:endParaRPr>
          </a:p>
        </p:txBody>
      </p:sp>
      <p:cxnSp>
        <p:nvCxnSpPr>
          <p:cNvPr id="5" name="Straight Connector 4">
            <a:extLst>
              <a:ext uri="{FF2B5EF4-FFF2-40B4-BE49-F238E27FC236}">
                <a16:creationId xmlns:a16="http://schemas.microsoft.com/office/drawing/2014/main" id="{24163675-734F-FE4C-8FA7-7AD9658040B1}"/>
              </a:ext>
            </a:extLst>
          </p:cNvPr>
          <p:cNvCxnSpPr>
            <a:cxnSpLocks/>
          </p:cNvCxnSpPr>
          <p:nvPr/>
        </p:nvCxnSpPr>
        <p:spPr>
          <a:xfrm flipH="1">
            <a:off x="8328248" y="-459432"/>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28B5444-ACAC-EB4B-80B3-70DAF796E3C6}"/>
              </a:ext>
            </a:extLst>
          </p:cNvPr>
          <p:cNvSpPr/>
          <p:nvPr/>
        </p:nvSpPr>
        <p:spPr>
          <a:xfrm>
            <a:off x="-96688" y="6217455"/>
            <a:ext cx="8568952" cy="74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806F5A4-F6EA-FD45-A758-965F2B7B272A}"/>
              </a:ext>
            </a:extLst>
          </p:cNvPr>
          <p:cNvCxnSpPr>
            <a:cxnSpLocks/>
          </p:cNvCxnSpPr>
          <p:nvPr/>
        </p:nvCxnSpPr>
        <p:spPr>
          <a:xfrm>
            <a:off x="479425" y="6217237"/>
            <a:ext cx="113045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hlinkClick r:id="rId2" action="ppaction://hlinksldjump"/>
            <a:extLst>
              <a:ext uri="{FF2B5EF4-FFF2-40B4-BE49-F238E27FC236}">
                <a16:creationId xmlns:a16="http://schemas.microsoft.com/office/drawing/2014/main" id="{A1DB5744-FA81-A54C-A480-CE65D42EBAC2}"/>
              </a:ext>
            </a:extLst>
          </p:cNvPr>
          <p:cNvSpPr/>
          <p:nvPr/>
        </p:nvSpPr>
        <p:spPr>
          <a:xfrm>
            <a:off x="1595438" y="1806222"/>
            <a:ext cx="2942695"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3" action="ppaction://hlinksldjump"/>
            <a:extLst>
              <a:ext uri="{FF2B5EF4-FFF2-40B4-BE49-F238E27FC236}">
                <a16:creationId xmlns:a16="http://schemas.microsoft.com/office/drawing/2014/main" id="{57E1FA84-04F4-B841-BB1B-9DBCA62DF572}"/>
              </a:ext>
            </a:extLst>
          </p:cNvPr>
          <p:cNvSpPr/>
          <p:nvPr/>
        </p:nvSpPr>
        <p:spPr>
          <a:xfrm>
            <a:off x="1595438" y="2280356"/>
            <a:ext cx="2920118" cy="191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4" action="ppaction://hlinksldjump"/>
            <a:extLst>
              <a:ext uri="{FF2B5EF4-FFF2-40B4-BE49-F238E27FC236}">
                <a16:creationId xmlns:a16="http://schemas.microsoft.com/office/drawing/2014/main" id="{9530634E-2139-2349-9651-95E68F99A287}"/>
              </a:ext>
            </a:extLst>
          </p:cNvPr>
          <p:cNvSpPr/>
          <p:nvPr/>
        </p:nvSpPr>
        <p:spPr>
          <a:xfrm>
            <a:off x="1595438" y="2720622"/>
            <a:ext cx="2942695" cy="225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5" action="ppaction://hlinksldjump"/>
            <a:extLst>
              <a:ext uri="{FF2B5EF4-FFF2-40B4-BE49-F238E27FC236}">
                <a16:creationId xmlns:a16="http://schemas.microsoft.com/office/drawing/2014/main" id="{51BCB4D4-3521-F44B-922C-666B8D9A84AA}"/>
              </a:ext>
            </a:extLst>
          </p:cNvPr>
          <p:cNvSpPr/>
          <p:nvPr/>
        </p:nvSpPr>
        <p:spPr>
          <a:xfrm>
            <a:off x="1595438" y="3194756"/>
            <a:ext cx="7051851"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a:extLst>
              <a:ext uri="{FF2B5EF4-FFF2-40B4-BE49-F238E27FC236}">
                <a16:creationId xmlns:a16="http://schemas.microsoft.com/office/drawing/2014/main" id="{09723D77-4AA3-B14D-9E26-6A36FEB627E2}"/>
              </a:ext>
            </a:extLst>
          </p:cNvPr>
          <p:cNvSpPr/>
          <p:nvPr/>
        </p:nvSpPr>
        <p:spPr>
          <a:xfrm>
            <a:off x="1595438" y="4007556"/>
            <a:ext cx="4681184" cy="225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7" action="ppaction://hlinksldjump"/>
            <a:extLst>
              <a:ext uri="{FF2B5EF4-FFF2-40B4-BE49-F238E27FC236}">
                <a16:creationId xmlns:a16="http://schemas.microsoft.com/office/drawing/2014/main" id="{D3E133E9-3875-194F-A3AE-23126FC90CA2}"/>
              </a:ext>
            </a:extLst>
          </p:cNvPr>
          <p:cNvSpPr/>
          <p:nvPr/>
        </p:nvSpPr>
        <p:spPr>
          <a:xfrm>
            <a:off x="1595438" y="4447822"/>
            <a:ext cx="5256212" cy="259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8" action="ppaction://hlinksldjump"/>
            <a:extLst>
              <a:ext uri="{FF2B5EF4-FFF2-40B4-BE49-F238E27FC236}">
                <a16:creationId xmlns:a16="http://schemas.microsoft.com/office/drawing/2014/main" id="{CC38F567-8E6D-794B-950E-C2192C8DF0D4}"/>
              </a:ext>
            </a:extLst>
          </p:cNvPr>
          <p:cNvSpPr/>
          <p:nvPr/>
        </p:nvSpPr>
        <p:spPr>
          <a:xfrm>
            <a:off x="1595438" y="4910667"/>
            <a:ext cx="4590873" cy="237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0A07E71-DC89-4B49-90F3-7A7926BA1312}"/>
              </a:ext>
            </a:extLst>
          </p:cNvPr>
          <p:cNvCxnSpPr/>
          <p:nvPr/>
        </p:nvCxnSpPr>
        <p:spPr>
          <a:xfrm>
            <a:off x="1774825" y="5407380"/>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95EFC766-7892-2444-989E-180352F29083}"/>
              </a:ext>
            </a:extLst>
          </p:cNvPr>
          <p:cNvSpPr/>
          <p:nvPr/>
        </p:nvSpPr>
        <p:spPr>
          <a:xfrm>
            <a:off x="479425" y="6021381"/>
            <a:ext cx="1295400" cy="119131"/>
          </a:xfrm>
          <a:custGeom>
            <a:avLst/>
            <a:gdLst>
              <a:gd name="connsiteX0" fmla="*/ 63500 w 1116013"/>
              <a:gd name="connsiteY0" fmla="*/ 0 h 127000"/>
              <a:gd name="connsiteX1" fmla="*/ 1050925 w 1116013"/>
              <a:gd name="connsiteY1" fmla="*/ 0 h 127000"/>
              <a:gd name="connsiteX2" fmla="*/ 1050925 w 1116013"/>
              <a:gd name="connsiteY2" fmla="*/ 321 h 127000"/>
              <a:gd name="connsiteX3" fmla="*/ 1052513 w 1116013"/>
              <a:gd name="connsiteY3" fmla="*/ 0 h 127000"/>
              <a:gd name="connsiteX4" fmla="*/ 1116013 w 1116013"/>
              <a:gd name="connsiteY4" fmla="*/ 63500 h 127000"/>
              <a:gd name="connsiteX5" fmla="*/ 1052513 w 1116013"/>
              <a:gd name="connsiteY5" fmla="*/ 127000 h 127000"/>
              <a:gd name="connsiteX6" fmla="*/ 1050925 w 1116013"/>
              <a:gd name="connsiteY6" fmla="*/ 126680 h 127000"/>
              <a:gd name="connsiteX7" fmla="*/ 1050925 w 1116013"/>
              <a:gd name="connsiteY7" fmla="*/ 127000 h 127000"/>
              <a:gd name="connsiteX8" fmla="*/ 63500 w 1116013"/>
              <a:gd name="connsiteY8" fmla="*/ 127000 h 127000"/>
              <a:gd name="connsiteX9" fmla="*/ 0 w 1116013"/>
              <a:gd name="connsiteY9" fmla="*/ 63500 h 127000"/>
              <a:gd name="connsiteX10" fmla="*/ 63500 w 1116013"/>
              <a:gd name="connsiteY10"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6013" h="127000">
                <a:moveTo>
                  <a:pt x="63500" y="0"/>
                </a:moveTo>
                <a:lnTo>
                  <a:pt x="1050925" y="0"/>
                </a:lnTo>
                <a:lnTo>
                  <a:pt x="1050925" y="321"/>
                </a:lnTo>
                <a:lnTo>
                  <a:pt x="1052513" y="0"/>
                </a:lnTo>
                <a:cubicBezTo>
                  <a:pt x="1087583" y="0"/>
                  <a:pt x="1116013" y="28430"/>
                  <a:pt x="1116013" y="63500"/>
                </a:cubicBezTo>
                <a:cubicBezTo>
                  <a:pt x="1116013" y="98570"/>
                  <a:pt x="1087583" y="127000"/>
                  <a:pt x="1052513" y="127000"/>
                </a:cubicBezTo>
                <a:lnTo>
                  <a:pt x="1050925" y="126680"/>
                </a:lnTo>
                <a:lnTo>
                  <a:pt x="1050925" y="127000"/>
                </a:lnTo>
                <a:lnTo>
                  <a:pt x="63500" y="127000"/>
                </a:lnTo>
                <a:cubicBezTo>
                  <a:pt x="28430" y="127000"/>
                  <a:pt x="0" y="98570"/>
                  <a:pt x="0" y="63500"/>
                </a:cubicBezTo>
                <a:cubicBezTo>
                  <a:pt x="0" y="28430"/>
                  <a:pt x="28430" y="0"/>
                  <a:pt x="63500" y="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sp>
        <p:nvSpPr>
          <p:cNvPr id="19" name="TextBox 18">
            <a:extLst>
              <a:ext uri="{FF2B5EF4-FFF2-40B4-BE49-F238E27FC236}">
                <a16:creationId xmlns:a16="http://schemas.microsoft.com/office/drawing/2014/main" id="{EBB9A5E8-7592-9346-823D-C54BC40DFF90}"/>
              </a:ext>
            </a:extLst>
          </p:cNvPr>
          <p:cNvSpPr txBox="1"/>
          <p:nvPr/>
        </p:nvSpPr>
        <p:spPr>
          <a:xfrm>
            <a:off x="479424" y="5967425"/>
            <a:ext cx="1251660" cy="215444"/>
          </a:xfrm>
          <a:prstGeom prst="rect">
            <a:avLst/>
          </a:prstGeom>
          <a:noFill/>
        </p:spPr>
        <p:txBody>
          <a:bodyPr wrap="square" rtlCol="0">
            <a:spAutoFit/>
          </a:bodyPr>
          <a:lstStyle/>
          <a:p>
            <a:pPr algn="ctr"/>
            <a:r>
              <a:rPr lang="en-GB" sz="800">
                <a:solidFill>
                  <a:srgbClr val="C00000"/>
                </a:solidFill>
              </a:rPr>
              <a:t>Hyperliens</a:t>
            </a:r>
            <a:endParaRPr lang="az-Cyrl-AZ" sz="800">
              <a:solidFill>
                <a:srgbClr val="C00000"/>
              </a:solidFill>
            </a:endParaRPr>
          </a:p>
        </p:txBody>
      </p:sp>
    </p:spTree>
    <p:extLst>
      <p:ext uri="{BB962C8B-B14F-4D97-AF65-F5344CB8AC3E}">
        <p14:creationId xmlns:p14="http://schemas.microsoft.com/office/powerpoint/2010/main" val="268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1000"/>
                                  </p:stCondLst>
                                  <p:childTnLst>
                                    <p:set>
                                      <p:cBhvr>
                                        <p:cTn id="43" dur="1" fill="hold">
                                          <p:stCondLst>
                                            <p:cond delay="0"/>
                                          </p:stCondLst>
                                        </p:cTn>
                                        <p:tgtEl>
                                          <p:spTgt spid="4">
                                            <p:txEl>
                                              <p:pRg st="0" end="0"/>
                                            </p:txEl>
                                          </p:spTgt>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100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67701"/>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Gupta OALB0302</a:t>
            </a:r>
            <a:endParaRPr lang="en-GB" sz="1200" dirty="0">
              <a:ea typeface="Calibri" panose="020F0502020204030204" pitchFamily="34" charset="0"/>
              <a:cs typeface="Times New Roman" panose="02020603050405020304" pitchFamily="18" charset="0"/>
            </a:endParaRPr>
          </a:p>
        </p:txBody>
      </p:sp>
      <p:pic>
        <p:nvPicPr>
          <p:cNvPr id="5122" name="Picture 2">
            <a:extLst>
              <a:ext uri="{FF2B5EF4-FFF2-40B4-BE49-F238E27FC236}">
                <a16:creationId xmlns:a16="http://schemas.microsoft.com/office/drawing/2014/main" id="{CEF6A998-253B-C845-BE42-6582BD28E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756" y="1734401"/>
            <a:ext cx="6122688" cy="28771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D8C2DF8-9FF3-4D4E-BCA4-E8A67B53C77B}"/>
              </a:ext>
            </a:extLst>
          </p:cNvPr>
          <p:cNvSpPr/>
          <p:nvPr/>
        </p:nvSpPr>
        <p:spPr>
          <a:xfrm>
            <a:off x="5570744" y="1412874"/>
            <a:ext cx="6213269" cy="329882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CF80E5-D21C-E24E-9D72-3BE86C64C222}"/>
              </a:ext>
            </a:extLst>
          </p:cNvPr>
          <p:cNvSpPr/>
          <p:nvPr/>
        </p:nvSpPr>
        <p:spPr>
          <a:xfrm>
            <a:off x="5591175" y="1532598"/>
            <a:ext cx="6192838" cy="215444"/>
          </a:xfrm>
          <a:prstGeom prst="rect">
            <a:avLst/>
          </a:prstGeom>
        </p:spPr>
        <p:txBody>
          <a:bodyPr wrap="square" lIns="0" tIns="0" rIns="0" bIns="0">
            <a:noAutofit/>
          </a:bodyPr>
          <a:lstStyle/>
          <a:p>
            <a:pPr lvl="0" algn="ctr">
              <a:spcAft>
                <a:spcPts val="600"/>
              </a:spcAft>
            </a:pPr>
            <a:r>
              <a:rPr lang="fr-FR" sz="1400" b="1">
                <a:solidFill>
                  <a:schemeClr val="tx1">
                    <a:lumMod val="65000"/>
                    <a:lumOff val="35000"/>
                  </a:schemeClr>
                </a:solidFill>
                <a:latin typeface="+mj-lt"/>
                <a:cs typeface="Arial" panose="020B0604020202020204" pitchFamily="34" charset="0"/>
              </a:rPr>
              <a:t>Aperçu des résultats à la 28ème semaine</a:t>
            </a:r>
          </a:p>
        </p:txBody>
      </p:sp>
      <p:sp>
        <p:nvSpPr>
          <p:cNvPr id="2" name="Rectangle 1">
            <a:extLst>
              <a:ext uri="{FF2B5EF4-FFF2-40B4-BE49-F238E27FC236}">
                <a16:creationId xmlns:a16="http://schemas.microsoft.com/office/drawing/2014/main" id="{3B0AD229-2366-9642-9282-CCACA0046B76}"/>
              </a:ext>
            </a:extLst>
          </p:cNvPr>
          <p:cNvSpPr/>
          <p:nvPr/>
        </p:nvSpPr>
        <p:spPr>
          <a:xfrm>
            <a:off x="5681756" y="1879600"/>
            <a:ext cx="415915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E22143-B123-104C-BC38-57C8FA7D39C3}"/>
              </a:ext>
            </a:extLst>
          </p:cNvPr>
          <p:cNvSpPr/>
          <p:nvPr/>
        </p:nvSpPr>
        <p:spPr>
          <a:xfrm>
            <a:off x="479425" y="115888"/>
            <a:ext cx="8624470" cy="549913"/>
          </a:xfrm>
          <a:prstGeom prst="rect">
            <a:avLst/>
          </a:prstGeom>
        </p:spPr>
        <p:txBody>
          <a:bodyPr lIns="0" tIns="0" rIns="0" bIns="0" anchor="t">
            <a:noAutofit/>
          </a:bodyPr>
          <a:lstStyle/>
          <a:p>
            <a:pPr marL="450000" indent="-449263">
              <a:lnSpc>
                <a:spcPct val="100000"/>
              </a:lnSpc>
              <a:buNone/>
            </a:pPr>
            <a:r>
              <a:rPr lang="en-GB" sz="1600" b="1">
                <a:solidFill>
                  <a:srgbClr val="D1222A"/>
                </a:solidFill>
                <a:latin typeface="+mj-lt"/>
                <a:cs typeface="Calibri"/>
              </a:rPr>
              <a:t>Le </a:t>
            </a:r>
            <a:r>
              <a:rPr lang="en-GB" sz="1600" b="1" err="1">
                <a:solidFill>
                  <a:srgbClr val="D1222A"/>
                </a:solidFill>
                <a:latin typeface="+mj-lt"/>
                <a:cs typeface="Calibri"/>
              </a:rPr>
              <a:t>traitement</a:t>
            </a:r>
            <a:r>
              <a:rPr lang="en-GB" sz="1600" b="1">
                <a:solidFill>
                  <a:srgbClr val="D1222A"/>
                </a:solidFill>
                <a:latin typeface="+mj-lt"/>
                <a:cs typeface="Calibri"/>
              </a:rPr>
              <a:t> du VIH  </a:t>
            </a:r>
            <a:r>
              <a:rPr lang="en-GB" sz="1600">
                <a:solidFill>
                  <a:schemeClr val="tx1">
                    <a:lumMod val="50000"/>
                    <a:lumOff val="50000"/>
                  </a:schemeClr>
                </a:solidFill>
                <a:latin typeface="+mj-lt"/>
                <a:cs typeface="Calibri"/>
              </a:rPr>
              <a:t>|  </a:t>
            </a:r>
            <a:r>
              <a:rPr lang="fr-FR" sz="1600">
                <a:solidFill>
                  <a:schemeClr val="tx1">
                    <a:lumMod val="50000"/>
                    <a:lumOff val="50000"/>
                  </a:schemeClr>
                </a:solidFill>
                <a:latin typeface="+mj-lt"/>
                <a:cs typeface="Calibri"/>
              </a:rPr>
              <a:t>Le </a:t>
            </a:r>
            <a:r>
              <a:rPr lang="fr-FR" sz="1600" err="1">
                <a:solidFill>
                  <a:schemeClr val="tx1">
                    <a:lumMod val="50000"/>
                    <a:lumOff val="50000"/>
                  </a:schemeClr>
                </a:solidFill>
                <a:latin typeface="+mj-lt"/>
                <a:cs typeface="Calibri"/>
              </a:rPr>
              <a:t>lénacapavir</a:t>
            </a:r>
            <a:r>
              <a:rPr lang="fr-FR" sz="1600">
                <a:solidFill>
                  <a:schemeClr val="tx1">
                    <a:lumMod val="50000"/>
                    <a:lumOff val="50000"/>
                  </a:schemeClr>
                </a:solidFill>
                <a:latin typeface="+mj-lt"/>
                <a:cs typeface="Calibri"/>
              </a:rPr>
              <a:t> injectable à action prolongée</a:t>
            </a:r>
            <a:r>
              <a:rPr lang="fr-FR" sz="1600">
                <a:solidFill>
                  <a:srgbClr val="000000"/>
                </a:solidFill>
                <a:latin typeface="+mj-lt"/>
                <a:cs typeface="Calibri" panose="020F0502020204030204" pitchFamily="34" charset="0"/>
              </a:rPr>
              <a:t> </a:t>
            </a:r>
            <a:r>
              <a:rPr lang="fr-FR" sz="1600">
                <a:solidFill>
                  <a:schemeClr val="tx1">
                    <a:lumMod val="50000"/>
                    <a:lumOff val="50000"/>
                  </a:schemeClr>
                </a:solidFill>
                <a:latin typeface="+mj-lt"/>
                <a:cs typeface="Calibri"/>
              </a:rPr>
              <a:t>en traitement de première intention</a:t>
            </a:r>
            <a:endParaRPr lang="en-GB" sz="1600">
              <a:solidFill>
                <a:schemeClr val="tx1">
                  <a:lumMod val="50000"/>
                  <a:lumOff val="50000"/>
                </a:schemeClr>
              </a:solidFill>
              <a:latin typeface="+mj-lt"/>
              <a:cs typeface="Calibri"/>
            </a:endParaRPr>
          </a:p>
        </p:txBody>
      </p:sp>
      <p:sp>
        <p:nvSpPr>
          <p:cNvPr id="13" name="Rectangle 12">
            <a:extLst>
              <a:ext uri="{FF2B5EF4-FFF2-40B4-BE49-F238E27FC236}">
                <a16:creationId xmlns:a16="http://schemas.microsoft.com/office/drawing/2014/main" id="{277BA06F-77DA-FC4C-A99C-1351AC7DA494}"/>
              </a:ext>
            </a:extLst>
          </p:cNvPr>
          <p:cNvSpPr/>
          <p:nvPr/>
        </p:nvSpPr>
        <p:spPr>
          <a:xfrm>
            <a:off x="1774827" y="1344841"/>
            <a:ext cx="3636961" cy="5044970"/>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1900">
                <a:latin typeface="+mj-lt"/>
                <a:ea typeface="Calibri" panose="020F0502020204030204" pitchFamily="34" charset="0"/>
                <a:cs typeface="Times New Roman" panose="02020603050405020304" pitchFamily="18" charset="0"/>
              </a:rPr>
              <a:t>À la semaine 28, la suppression virale était de 94% dans les groupes </a:t>
            </a:r>
            <a:r>
              <a:rPr lang="fr-FR" sz="1900" err="1">
                <a:latin typeface="+mj-lt"/>
                <a:ea typeface="Calibri" panose="020F0502020204030204" pitchFamily="34" charset="0"/>
                <a:cs typeface="Times New Roman" panose="02020603050405020304" pitchFamily="18" charset="0"/>
              </a:rPr>
              <a:t>lénacapavir</a:t>
            </a:r>
            <a:r>
              <a:rPr lang="fr-FR" sz="1900">
                <a:latin typeface="+mj-lt"/>
                <a:ea typeface="Calibri" panose="020F0502020204030204" pitchFamily="34" charset="0"/>
                <a:cs typeface="Times New Roman" panose="02020603050405020304" pitchFamily="18" charset="0"/>
              </a:rPr>
              <a:t> (données regroupées), contre 100 % dans le groupe des antirétroviraux par voie oral. </a:t>
            </a:r>
          </a:p>
          <a:p>
            <a:pPr marL="198000" lvl="1" indent="-198000" defTabSz="720000">
              <a:spcAft>
                <a:spcPts val="500"/>
              </a:spcAft>
              <a:buClr>
                <a:srgbClr val="E0001B"/>
              </a:buClr>
              <a:buSzPct val="70000"/>
              <a:buFont typeface="Lucida Grande" panose="020B0600040502020204" pitchFamily="34" charset="0"/>
              <a:buChar char="►"/>
            </a:pPr>
            <a:r>
              <a:rPr lang="fr-FR" sz="1900">
                <a:latin typeface="+mj-lt"/>
                <a:ea typeface="Calibri" panose="020F0502020204030204" pitchFamily="34" charset="0"/>
                <a:cs typeface="Times New Roman" panose="02020603050405020304" pitchFamily="18" charset="0"/>
              </a:rPr>
              <a:t>Cependant, la suppression virale apparemment plus faible est due à 10 individus sur 157  :</a:t>
            </a:r>
          </a:p>
          <a:p>
            <a:pPr marL="352425" lvl="1" indent="-165100" defTabSz="720000">
              <a:spcAft>
                <a:spcPts val="500"/>
              </a:spcAft>
              <a:buClr>
                <a:srgbClr val="E0001B"/>
              </a:buClr>
              <a:buSzPct val="70000"/>
              <a:buFont typeface="Arial" panose="020B0604020202020204" pitchFamily="34" charset="0"/>
              <a:buChar char="•"/>
            </a:pPr>
            <a:r>
              <a:rPr lang="fr-FR" sz="1900">
                <a:latin typeface="+mj-lt"/>
                <a:ea typeface="Calibri" panose="020F0502020204030204" pitchFamily="34" charset="0"/>
                <a:cs typeface="Times New Roman" panose="02020603050405020304" pitchFamily="18" charset="0"/>
              </a:rPr>
              <a:t>Absence de données pour 8 personnes</a:t>
            </a:r>
          </a:p>
          <a:p>
            <a:pPr marL="352425" lvl="1" indent="-165100" defTabSz="720000">
              <a:spcAft>
                <a:spcPts val="500"/>
              </a:spcAft>
              <a:buClr>
                <a:srgbClr val="E0001B"/>
              </a:buClr>
              <a:buSzPct val="70000"/>
              <a:buFont typeface="Arial" panose="020B0604020202020204" pitchFamily="34" charset="0"/>
              <a:buChar char="•"/>
            </a:pPr>
            <a:r>
              <a:rPr lang="fr-FR" sz="1900">
                <a:latin typeface="+mj-lt"/>
                <a:ea typeface="Calibri" panose="020F0502020204030204" pitchFamily="34" charset="0"/>
                <a:cs typeface="Times New Roman" panose="02020603050405020304" pitchFamily="18" charset="0"/>
              </a:rPr>
              <a:t>1 personne a abandonné le traitement</a:t>
            </a:r>
          </a:p>
          <a:p>
            <a:pPr marL="352425" lvl="1" indent="-165100" defTabSz="720000">
              <a:spcAft>
                <a:spcPts val="500"/>
              </a:spcAft>
              <a:buClr>
                <a:srgbClr val="E0001B"/>
              </a:buClr>
              <a:buSzPct val="70000"/>
              <a:buFont typeface="Arial" panose="020B0604020202020204" pitchFamily="34" charset="0"/>
              <a:buChar char="•"/>
            </a:pPr>
            <a:r>
              <a:rPr lang="fr-FR" sz="1900">
                <a:latin typeface="+mj-lt"/>
                <a:ea typeface="Calibri" panose="020F0502020204030204" pitchFamily="34" charset="0"/>
                <a:cs typeface="Times New Roman" panose="02020603050405020304" pitchFamily="18" charset="0"/>
              </a:rPr>
              <a:t>1 échec possible du traitement </a:t>
            </a:r>
            <a:br>
              <a:rPr lang="fr-FR" sz="1900">
                <a:latin typeface="+mj-lt"/>
                <a:ea typeface="Calibri" panose="020F0502020204030204" pitchFamily="34" charset="0"/>
                <a:cs typeface="Times New Roman" panose="02020603050405020304" pitchFamily="18" charset="0"/>
              </a:rPr>
            </a:br>
            <a:r>
              <a:rPr lang="fr-FR" sz="1900">
                <a:latin typeface="+mj-lt"/>
                <a:ea typeface="Calibri" panose="020F0502020204030204" pitchFamily="34" charset="0"/>
                <a:cs typeface="Times New Roman" panose="02020603050405020304" pitchFamily="18" charset="0"/>
              </a:rPr>
              <a:t>(à confirmer à la semaine 54).</a:t>
            </a:r>
            <a:r>
              <a:rPr lang="en-GB" sz="1900">
                <a:latin typeface="+mj-lt"/>
                <a:ea typeface="Calibri" panose="020F0502020204030204" pitchFamily="34" charset="0"/>
                <a:cs typeface="Times New Roman" panose="02020603050405020304" pitchFamily="18" charset="0"/>
              </a:rPr>
              <a:t> </a:t>
            </a:r>
          </a:p>
          <a:p>
            <a:pPr marL="198000" lvl="1" indent="-198000"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p:txBody>
      </p:sp>
      <p:pic>
        <p:nvPicPr>
          <p:cNvPr id="16" name="Picture 15" descr="A picture containing graphical user interface&#10;&#10;Description automatically generated">
            <a:hlinkClick r:id="rId5" action="ppaction://hlinksldjump"/>
            <a:extLst>
              <a:ext uri="{FF2B5EF4-FFF2-40B4-BE49-F238E27FC236}">
                <a16:creationId xmlns:a16="http://schemas.microsoft.com/office/drawing/2014/main" id="{E1D77137-3B2E-E046-8CB5-ACF8C031C8E5}"/>
              </a:ext>
            </a:extLst>
          </p:cNvPr>
          <p:cNvPicPr>
            <a:picLocks noChangeAspect="1"/>
          </p:cNvPicPr>
          <p:nvPr/>
        </p:nvPicPr>
        <p:blipFill rotWithShape="1">
          <a:blip r:embed="rId6"/>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3002771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BD59FC2-34B3-9140-BBE0-E2E73F7E0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969" t="14621" b="59093"/>
          <a:stretch/>
        </p:blipFill>
        <p:spPr bwMode="auto">
          <a:xfrm>
            <a:off x="6960096" y="4964237"/>
            <a:ext cx="2559050" cy="7757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1BF0C51-CE2C-1746-B61F-D3CD4AC6503F}"/>
              </a:ext>
            </a:extLst>
          </p:cNvPr>
          <p:cNvSpPr/>
          <p:nvPr/>
        </p:nvSpPr>
        <p:spPr>
          <a:xfrm>
            <a:off x="1774825" y="1341438"/>
            <a:ext cx="4718740" cy="6319678"/>
          </a:xfrm>
          <a:prstGeom prst="rect">
            <a:avLst/>
          </a:prstGeom>
        </p:spPr>
        <p:txBody>
          <a:bodyPr wrap="square" lIns="0" tIns="0" rIns="0" bIns="0" numCol="1" spcCol="108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Il n'y a pas eu d'effets secondaires graves.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participants ont signalé des réactions au site d'injection sous forme de gonflement, de rougeur ou de douleur (17%).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Certains ont présenté de petites bosses ou un durcissement de la peau au site d'injection (11 %).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Pour que le traitement deux fois par an devienne réalité, le lenacapavir devra être associé à un autre médicament à action prolongée. </a:t>
            </a:r>
            <a:r>
              <a:rPr lang="en-GB" sz="2200">
                <a:latin typeface="+mj-lt"/>
                <a:ea typeface="Calibri" panose="020F0502020204030204" pitchFamily="34" charset="0"/>
                <a:cs typeface="Times New Roman" panose="02020603050405020304" pitchFamily="18" charset="0"/>
              </a:rPr>
              <a:t/>
            </a:r>
            <a:br>
              <a:rPr lang="en-GB" sz="2200">
                <a:latin typeface="+mj-lt"/>
                <a:ea typeface="Calibri" panose="020F0502020204030204" pitchFamily="34" charset="0"/>
                <a:cs typeface="Times New Roman" panose="02020603050405020304" pitchFamily="18" charset="0"/>
              </a:rPr>
            </a:br>
            <a:r>
              <a:rPr lang="en-GB" sz="2200">
                <a:latin typeface="+mj-lt"/>
                <a:ea typeface="Calibri" panose="020F0502020204030204" pitchFamily="34" charset="0"/>
                <a:cs typeface="Times New Roman" panose="02020603050405020304" pitchFamily="18" charset="0"/>
              </a:rPr>
              <a:t/>
            </a:r>
            <a:br>
              <a:rPr lang="en-GB" sz="2200">
                <a:latin typeface="+mj-lt"/>
                <a:ea typeface="Calibri" panose="020F0502020204030204" pitchFamily="34" charset="0"/>
                <a:cs typeface="Times New Roman" panose="02020603050405020304" pitchFamily="18" charset="0"/>
              </a:rPr>
            </a:br>
            <a:r>
              <a:rPr lang="en-GB" sz="2200">
                <a:latin typeface="+mj-lt"/>
                <a:ea typeface="Calibri" panose="020F0502020204030204" pitchFamily="34" charset="0"/>
                <a:cs typeface="Times New Roman" panose="02020603050405020304" pitchFamily="18" charset="0"/>
              </a:rPr>
              <a:t/>
            </a:r>
            <a:br>
              <a:rPr lang="en-GB" sz="2200">
                <a:latin typeface="+mj-lt"/>
                <a:ea typeface="Calibri" panose="020F0502020204030204" pitchFamily="34" charset="0"/>
                <a:cs typeface="Times New Roman" panose="02020603050405020304" pitchFamily="18" charset="0"/>
              </a:rPr>
            </a:br>
            <a:r>
              <a:rPr lang="en-GB" sz="2200">
                <a:latin typeface="+mj-lt"/>
                <a:ea typeface="Calibri" panose="020F0502020204030204" pitchFamily="34" charset="0"/>
                <a:cs typeface="Times New Roman" panose="02020603050405020304" pitchFamily="18" charset="0"/>
              </a:rPr>
              <a:t/>
            </a:r>
            <a:br>
              <a:rPr lang="en-GB" sz="2200">
                <a:latin typeface="+mj-lt"/>
                <a:ea typeface="Calibri" panose="020F0502020204030204" pitchFamily="34" charset="0"/>
                <a:cs typeface="Times New Roman" panose="02020603050405020304" pitchFamily="18" charset="0"/>
              </a:rPr>
            </a:br>
            <a:r>
              <a:rPr lang="en-GB" sz="2200">
                <a:latin typeface="+mj-lt"/>
                <a:ea typeface="Calibri" panose="020F0502020204030204" pitchFamily="34" charset="0"/>
                <a:cs typeface="Times New Roman" panose="02020603050405020304" pitchFamily="18" charset="0"/>
              </a:rPr>
              <a:t/>
            </a:r>
            <a:br>
              <a:rPr lang="en-GB" sz="2200">
                <a:latin typeface="+mj-lt"/>
                <a:ea typeface="Calibri" panose="020F0502020204030204" pitchFamily="34" charset="0"/>
                <a:cs typeface="Times New Roman" panose="02020603050405020304" pitchFamily="18" charset="0"/>
              </a:rPr>
            </a:b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pic>
        <p:nvPicPr>
          <p:cNvPr id="6146" name="Picture 2">
            <a:extLst>
              <a:ext uri="{FF2B5EF4-FFF2-40B4-BE49-F238E27FC236}">
                <a16:creationId xmlns:a16="http://schemas.microsoft.com/office/drawing/2014/main" id="{01F0A4D0-7A19-7E48-B7F0-914C93DA38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969" t="40890" b="34219"/>
          <a:stretch/>
        </p:blipFill>
        <p:spPr bwMode="auto">
          <a:xfrm>
            <a:off x="9427946" y="4988842"/>
            <a:ext cx="2559050" cy="734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297034B-1E5D-244E-8AFD-BD93A1053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070"/>
          <a:stretch/>
        </p:blipFill>
        <p:spPr bwMode="auto">
          <a:xfrm>
            <a:off x="6808212" y="1383668"/>
            <a:ext cx="4897783" cy="34946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4ADE8E3-4F57-FB48-B8F7-C64F9F7D2D25}"/>
              </a:ext>
            </a:extLst>
          </p:cNvPr>
          <p:cNvSpPr/>
          <p:nvPr/>
        </p:nvSpPr>
        <p:spPr>
          <a:xfrm>
            <a:off x="6851650" y="1412874"/>
            <a:ext cx="4932363" cy="439261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7CFA039-EFB7-9C49-A7D5-B54FDFB9731D}"/>
              </a:ext>
            </a:extLst>
          </p:cNvPr>
          <p:cNvSpPr/>
          <p:nvPr/>
        </p:nvSpPr>
        <p:spPr>
          <a:xfrm>
            <a:off x="479424" y="115888"/>
            <a:ext cx="10204451" cy="481319"/>
          </a:xfrm>
          <a:prstGeom prst="rect">
            <a:avLst/>
          </a:prstGeom>
        </p:spPr>
        <p:txBody>
          <a:bodyPr lIns="0" tIns="0" rIns="0" bIns="0" anchor="t">
            <a:noAutofit/>
          </a:bodyPr>
          <a:lstStyle/>
          <a:p>
            <a:pPr marL="450000" indent="-449263">
              <a:lnSpc>
                <a:spcPct val="100000"/>
              </a:lnSpc>
              <a:buNone/>
            </a:pPr>
            <a:r>
              <a:rPr lang="en-GB" sz="1600" b="1">
                <a:solidFill>
                  <a:srgbClr val="D1222A"/>
                </a:solidFill>
                <a:latin typeface="+mj-lt"/>
                <a:cs typeface="Calibri"/>
              </a:rPr>
              <a:t>Le </a:t>
            </a:r>
            <a:r>
              <a:rPr lang="en-GB" sz="1600" b="1" err="1">
                <a:solidFill>
                  <a:srgbClr val="D1222A"/>
                </a:solidFill>
                <a:latin typeface="+mj-lt"/>
                <a:cs typeface="Calibri"/>
              </a:rPr>
              <a:t>traitement</a:t>
            </a:r>
            <a:r>
              <a:rPr lang="en-GB" sz="1600" b="1">
                <a:solidFill>
                  <a:srgbClr val="D1222A"/>
                </a:solidFill>
                <a:latin typeface="+mj-lt"/>
                <a:cs typeface="Calibri"/>
              </a:rPr>
              <a:t> du VIH  </a:t>
            </a:r>
            <a:r>
              <a:rPr lang="en-GB" sz="1600">
                <a:solidFill>
                  <a:schemeClr val="tx1">
                    <a:lumMod val="50000"/>
                    <a:lumOff val="50000"/>
                  </a:schemeClr>
                </a:solidFill>
                <a:latin typeface="+mj-lt"/>
                <a:cs typeface="Calibri"/>
              </a:rPr>
              <a:t>|  </a:t>
            </a:r>
            <a:r>
              <a:rPr lang="fr-FR" sz="1600">
                <a:solidFill>
                  <a:schemeClr val="tx1">
                    <a:lumMod val="50000"/>
                    <a:lumOff val="50000"/>
                  </a:schemeClr>
                </a:solidFill>
                <a:latin typeface="+mj-lt"/>
                <a:cs typeface="Calibri"/>
              </a:rPr>
              <a:t>Le </a:t>
            </a:r>
            <a:r>
              <a:rPr lang="fr-FR" sz="1600" err="1">
                <a:solidFill>
                  <a:schemeClr val="tx1">
                    <a:lumMod val="50000"/>
                    <a:lumOff val="50000"/>
                  </a:schemeClr>
                </a:solidFill>
                <a:latin typeface="+mj-lt"/>
                <a:cs typeface="Calibri"/>
              </a:rPr>
              <a:t>lénacapavir</a:t>
            </a:r>
            <a:r>
              <a:rPr lang="fr-FR" sz="1600">
                <a:solidFill>
                  <a:schemeClr val="tx1">
                    <a:lumMod val="50000"/>
                    <a:lumOff val="50000"/>
                  </a:schemeClr>
                </a:solidFill>
                <a:latin typeface="+mj-lt"/>
                <a:cs typeface="Calibri"/>
              </a:rPr>
              <a:t> injectable à action prolongée</a:t>
            </a:r>
            <a:r>
              <a:rPr lang="fr-FR" sz="1600">
                <a:solidFill>
                  <a:srgbClr val="000000"/>
                </a:solidFill>
                <a:latin typeface="+mj-lt"/>
                <a:cs typeface="Calibri" panose="020F0502020204030204" pitchFamily="34" charset="0"/>
              </a:rPr>
              <a:t> </a:t>
            </a:r>
            <a:r>
              <a:rPr lang="fr-FR" sz="1600">
                <a:solidFill>
                  <a:schemeClr val="tx1">
                    <a:lumMod val="50000"/>
                    <a:lumOff val="50000"/>
                  </a:schemeClr>
                </a:solidFill>
                <a:latin typeface="+mj-lt"/>
                <a:cs typeface="Calibri"/>
              </a:rPr>
              <a:t>en traitement de première intention</a:t>
            </a:r>
            <a:endParaRPr lang="en-GB" sz="1600">
              <a:solidFill>
                <a:schemeClr val="tx1">
                  <a:lumMod val="50000"/>
                  <a:lumOff val="50000"/>
                </a:schemeClr>
              </a:solidFill>
              <a:latin typeface="+mj-lt"/>
              <a:cs typeface="Calibri"/>
            </a:endParaRPr>
          </a:p>
        </p:txBody>
      </p:sp>
      <p:sp>
        <p:nvSpPr>
          <p:cNvPr id="16" name="Rectangle 15">
            <a:extLst>
              <a:ext uri="{FF2B5EF4-FFF2-40B4-BE49-F238E27FC236}">
                <a16:creationId xmlns:a16="http://schemas.microsoft.com/office/drawing/2014/main" id="{A138F731-3B5B-0643-8019-B0912D91D963}"/>
              </a:ext>
            </a:extLst>
          </p:cNvPr>
          <p:cNvSpPr/>
          <p:nvPr/>
        </p:nvSpPr>
        <p:spPr>
          <a:xfrm>
            <a:off x="5795963" y="6467701"/>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Gupta OALB0302</a:t>
            </a:r>
            <a:endParaRPr lang="en-GB" sz="1200" dirty="0">
              <a:ea typeface="Calibri" panose="020F0502020204030204" pitchFamily="34" charset="0"/>
              <a:cs typeface="Times New Roman" panose="02020603050405020304" pitchFamily="18" charset="0"/>
            </a:endParaRPr>
          </a:p>
        </p:txBody>
      </p:sp>
      <p:pic>
        <p:nvPicPr>
          <p:cNvPr id="17" name="Picture 16" descr="A picture containing graphical user interface&#10;&#10;Description automatically generated">
            <a:hlinkClick r:id="rId5" action="ppaction://hlinksldjump"/>
            <a:extLst>
              <a:ext uri="{FF2B5EF4-FFF2-40B4-BE49-F238E27FC236}">
                <a16:creationId xmlns:a16="http://schemas.microsoft.com/office/drawing/2014/main" id="{C1FC3305-8069-DD45-8616-B8A9AACE047D}"/>
              </a:ext>
            </a:extLst>
          </p:cNvPr>
          <p:cNvPicPr>
            <a:picLocks noChangeAspect="1"/>
          </p:cNvPicPr>
          <p:nvPr/>
        </p:nvPicPr>
        <p:blipFill rotWithShape="1">
          <a:blip r:embed="rId6"/>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410866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32C3E-D33B-AF49-9D48-B26C22877AAE}"/>
              </a:ext>
            </a:extLst>
          </p:cNvPr>
          <p:cNvSpPr/>
          <p:nvPr/>
        </p:nvSpPr>
        <p:spPr>
          <a:xfrm>
            <a:off x="1774825" y="705450"/>
            <a:ext cx="10064163" cy="338554"/>
          </a:xfrm>
          <a:prstGeom prst="rect">
            <a:avLst/>
          </a:prstGeom>
        </p:spPr>
        <p:txBody>
          <a:bodyPr wrap="square" lIns="0" tIns="0" rIns="0" bIns="0" anchor="t">
            <a:spAutoFit/>
          </a:bodyPr>
          <a:lstStyle/>
          <a:p>
            <a:pPr>
              <a:spcAft>
                <a:spcPts val="600"/>
              </a:spcAft>
            </a:pPr>
            <a:r>
              <a:rPr lang="fr-FR" sz="2200" b="1"/>
              <a:t>Le </a:t>
            </a:r>
            <a:r>
              <a:rPr lang="fr-FR" sz="2200" b="1" err="1"/>
              <a:t>lénacapavir</a:t>
            </a:r>
            <a:r>
              <a:rPr lang="fr-FR" sz="2200" b="1"/>
              <a:t> à action prolongée et le VIH pharmacorésistant</a:t>
            </a:r>
            <a:endParaRPr lang="en-GB" sz="2200" b="1"/>
          </a:p>
        </p:txBody>
      </p:sp>
      <p:sp>
        <p:nvSpPr>
          <p:cNvPr id="7" name="Rectangle 6">
            <a:extLst>
              <a:ext uri="{FF2B5EF4-FFF2-40B4-BE49-F238E27FC236}">
                <a16:creationId xmlns:a16="http://schemas.microsoft.com/office/drawing/2014/main" id="{3B0F45FC-87F5-2142-9607-997F4F53174B}"/>
              </a:ext>
            </a:extLst>
          </p:cNvPr>
          <p:cNvSpPr/>
          <p:nvPr/>
        </p:nvSpPr>
        <p:spPr>
          <a:xfrm>
            <a:off x="5795963" y="6474432"/>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Molina OALX01LB02</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56314"/>
            <a:ext cx="10009188" cy="615553"/>
          </a:xfrm>
          <a:prstGeom prst="rect">
            <a:avLst/>
          </a:prstGeom>
        </p:spPr>
        <p:txBody>
          <a:bodyPr wrap="square" lIns="0" tIns="0" rIns="0" bIns="0" numCol="1" spcCol="216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Une étude de phase II/III en cours sur le </a:t>
            </a:r>
            <a:r>
              <a:rPr lang="fr-FR" sz="2000" err="1">
                <a:latin typeface="+mj-lt"/>
                <a:ea typeface="Calibri" panose="020F0502020204030204" pitchFamily="34" charset="0"/>
                <a:cs typeface="Times New Roman" panose="02020603050405020304" pitchFamily="18" charset="0"/>
              </a:rPr>
              <a:t>lénacapavir</a:t>
            </a:r>
            <a:r>
              <a:rPr lang="fr-FR" sz="2000">
                <a:latin typeface="+mj-lt"/>
                <a:ea typeface="Calibri" panose="020F0502020204030204" pitchFamily="34" charset="0"/>
                <a:cs typeface="Times New Roman" panose="02020603050405020304" pitchFamily="18" charset="0"/>
              </a:rPr>
              <a:t> chez des personnes en échec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de traitement contre le VIH et présentant un VIH </a:t>
            </a:r>
            <a:r>
              <a:rPr lang="fr-FR" sz="2000" err="1">
                <a:latin typeface="+mj-lt"/>
                <a:ea typeface="Calibri" panose="020F0502020204030204" pitchFamily="34" charset="0"/>
                <a:cs typeface="Times New Roman" panose="02020603050405020304" pitchFamily="18" charset="0"/>
              </a:rPr>
              <a:t>multirésistant</a:t>
            </a:r>
            <a:r>
              <a:rPr lang="fr-FR" sz="2000">
                <a:latin typeface="+mj-lt"/>
                <a:ea typeface="Calibri" panose="020F0502020204030204" pitchFamily="34" charset="0"/>
                <a:cs typeface="Times New Roman" panose="02020603050405020304" pitchFamily="18" charset="0"/>
              </a:rPr>
              <a:t>.</a:t>
            </a:r>
            <a:endParaRPr lang="fr-FR" sz="2000">
              <a:latin typeface="+mj-lt"/>
              <a:cs typeface="Calibri" panose="020F0502020204030204" pitchFamily="34" charset="0"/>
            </a:endParaRPr>
          </a:p>
        </p:txBody>
      </p:sp>
      <p:pic>
        <p:nvPicPr>
          <p:cNvPr id="17410" name="Picture 2">
            <a:extLst>
              <a:ext uri="{FF2B5EF4-FFF2-40B4-BE49-F238E27FC236}">
                <a16:creationId xmlns:a16="http://schemas.microsoft.com/office/drawing/2014/main" id="{C61F6FE2-48C5-594B-8F0B-BF61C094A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2241083"/>
            <a:ext cx="7453313" cy="29813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0B6F463-5B48-7B4B-BB00-6DB3E3805E08}"/>
              </a:ext>
            </a:extLst>
          </p:cNvPr>
          <p:cNvSpPr/>
          <p:nvPr/>
        </p:nvSpPr>
        <p:spPr>
          <a:xfrm>
            <a:off x="1774826" y="2132856"/>
            <a:ext cx="8066087" cy="324083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58B49E-0D32-5B4E-AD8B-BDCA7715EF99}"/>
              </a:ext>
            </a:extLst>
          </p:cNvPr>
          <p:cNvSpPr/>
          <p:nvPr/>
        </p:nvSpPr>
        <p:spPr>
          <a:xfrm>
            <a:off x="479425" y="115888"/>
            <a:ext cx="7596188" cy="549913"/>
          </a:xfrm>
          <a:prstGeom prst="rect">
            <a:avLst/>
          </a:prstGeom>
        </p:spPr>
        <p:txBody>
          <a:bodyPr lIns="0" tIns="0" rIns="0" bIns="0" anchor="t">
            <a:noAutofit/>
          </a:bodyPr>
          <a:lstStyle/>
          <a:p>
            <a:pPr>
              <a:tabLst>
                <a:tab pos="354013" algn="l"/>
              </a:tabLst>
            </a:pPr>
            <a:r>
              <a:rPr lang="fr-FR" sz="1600" b="1">
                <a:solidFill>
                  <a:srgbClr val="D1222A"/>
                </a:solidFill>
                <a:latin typeface="+mj-lt"/>
                <a:cs typeface="Calibri"/>
              </a:rPr>
              <a:t>Le traitement du VIH  </a:t>
            </a:r>
            <a:r>
              <a:rPr lang="fr-FR" sz="1600">
                <a:solidFill>
                  <a:schemeClr val="tx1">
                    <a:lumMod val="50000"/>
                    <a:lumOff val="50000"/>
                  </a:schemeClr>
                </a:solidFill>
                <a:latin typeface="+mj-lt"/>
                <a:cs typeface="Calibri"/>
              </a:rPr>
              <a:t>|  Le </a:t>
            </a:r>
            <a:r>
              <a:rPr lang="fr-FR" sz="1600" err="1">
                <a:solidFill>
                  <a:schemeClr val="tx1">
                    <a:lumMod val="50000"/>
                    <a:lumOff val="50000"/>
                  </a:schemeClr>
                </a:solidFill>
                <a:latin typeface="+mj-lt"/>
                <a:cs typeface="Calibri"/>
              </a:rPr>
              <a:t>lénacapavir</a:t>
            </a:r>
            <a:r>
              <a:rPr lang="fr-FR" sz="1600">
                <a:solidFill>
                  <a:schemeClr val="tx1">
                    <a:lumMod val="50000"/>
                    <a:lumOff val="50000"/>
                  </a:schemeClr>
                </a:solidFill>
                <a:latin typeface="+mj-lt"/>
                <a:cs typeface="Calibri"/>
              </a:rPr>
              <a:t> à action prolongée et le VIH pharmacorésistant</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3938B337-CF4F-F34B-9316-15020D56CE67}"/>
              </a:ext>
            </a:extLst>
          </p:cNvPr>
          <p:cNvPicPr>
            <a:picLocks noChangeAspect="1"/>
          </p:cNvPicPr>
          <p:nvPr/>
        </p:nvPicPr>
        <p:blipFill rotWithShape="1">
          <a:blip r:embed="rId6"/>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4272036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Molina OALX01LB02</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56314"/>
            <a:ext cx="3636963" cy="4501232"/>
          </a:xfrm>
          <a:prstGeom prst="rect">
            <a:avLst/>
          </a:prstGeom>
        </p:spPr>
        <p:txBody>
          <a:bodyPr wrap="square" lIns="0" tIns="0" rIns="0" bIns="0" numCol="1" spcCol="216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résistance à au moins deux ARV de chaque classe était de 99% (INTI), 97% (INNTI), 81% (IP) et 69% (INSTI).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groupe randomisé, à la semaine 26, 81% avaient une charge virale inférieure à 50 et 89% inférieure à 200.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taux moyen de CD4 est passé de 143 à 224.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Il n'y a pas eu d'effets secondaires graves. Les effets les plus fréquents étaient des réactions au site d'injection.</a:t>
            </a:r>
            <a:r>
              <a:rPr lang="en-GB" sz="2000">
                <a:latin typeface="+mj-lt"/>
                <a:ea typeface="Calibri" panose="020F0502020204030204" pitchFamily="34" charset="0"/>
                <a:cs typeface="Times New Roman" panose="02020603050405020304" pitchFamily="18" charset="0"/>
              </a:rPr>
              <a:t> </a:t>
            </a:r>
          </a:p>
        </p:txBody>
      </p:sp>
      <p:pic>
        <p:nvPicPr>
          <p:cNvPr id="18434" name="Picture 2">
            <a:extLst>
              <a:ext uri="{FF2B5EF4-FFF2-40B4-BE49-F238E27FC236}">
                <a16:creationId xmlns:a16="http://schemas.microsoft.com/office/drawing/2014/main" id="{AD2480FD-B573-1648-9E5E-6C3BF779A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634" y="1488746"/>
            <a:ext cx="6365329" cy="31470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77B5B3-B231-FC48-9E04-878873F21841}"/>
              </a:ext>
            </a:extLst>
          </p:cNvPr>
          <p:cNvSpPr/>
          <p:nvPr/>
        </p:nvSpPr>
        <p:spPr>
          <a:xfrm>
            <a:off x="5591175" y="1412875"/>
            <a:ext cx="6300788" cy="322295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059237-C20F-4747-81A8-BD178E2224FD}"/>
              </a:ext>
            </a:extLst>
          </p:cNvPr>
          <p:cNvSpPr/>
          <p:nvPr/>
        </p:nvSpPr>
        <p:spPr>
          <a:xfrm>
            <a:off x="479425" y="116632"/>
            <a:ext cx="7596188" cy="549913"/>
          </a:xfrm>
          <a:prstGeom prst="rect">
            <a:avLst/>
          </a:prstGeom>
        </p:spPr>
        <p:txBody>
          <a:bodyPr lIns="0" tIns="0" rIns="0" bIns="0" anchor="t">
            <a:noAutofit/>
          </a:bodyPr>
          <a:lstStyle/>
          <a:p>
            <a:pPr>
              <a:tabLst>
                <a:tab pos="354013" algn="l"/>
              </a:tabLst>
            </a:pPr>
            <a:r>
              <a:rPr lang="fr-FR" sz="1600" b="1">
                <a:solidFill>
                  <a:srgbClr val="D1222A"/>
                </a:solidFill>
                <a:latin typeface="+mj-lt"/>
                <a:cs typeface="Calibri"/>
              </a:rPr>
              <a:t>Le traitement du VIH  </a:t>
            </a:r>
            <a:r>
              <a:rPr lang="fr-FR" sz="1600">
                <a:solidFill>
                  <a:schemeClr val="tx1">
                    <a:lumMod val="50000"/>
                    <a:lumOff val="50000"/>
                  </a:schemeClr>
                </a:solidFill>
                <a:latin typeface="+mj-lt"/>
                <a:cs typeface="Calibri"/>
              </a:rPr>
              <a:t>|  Le </a:t>
            </a:r>
            <a:r>
              <a:rPr lang="fr-FR" sz="1600" err="1">
                <a:solidFill>
                  <a:schemeClr val="tx1">
                    <a:lumMod val="50000"/>
                    <a:lumOff val="50000"/>
                  </a:schemeClr>
                </a:solidFill>
                <a:latin typeface="+mj-lt"/>
                <a:cs typeface="Calibri"/>
              </a:rPr>
              <a:t>lénacapavir</a:t>
            </a:r>
            <a:r>
              <a:rPr lang="fr-FR" sz="1600">
                <a:solidFill>
                  <a:schemeClr val="tx1">
                    <a:lumMod val="50000"/>
                    <a:lumOff val="50000"/>
                  </a:schemeClr>
                </a:solidFill>
                <a:latin typeface="+mj-lt"/>
                <a:cs typeface="Calibri"/>
              </a:rPr>
              <a:t> à action prolongée et le VIH pharmacorésistant</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CF13D690-D068-024F-B1FB-84308A4F64D3}"/>
              </a:ext>
            </a:extLst>
          </p:cNvPr>
          <p:cNvPicPr>
            <a:picLocks noChangeAspect="1"/>
          </p:cNvPicPr>
          <p:nvPr/>
        </p:nvPicPr>
        <p:blipFill rotWithShape="1">
          <a:blip r:embed="rId6"/>
          <a:srcRect t="20579" b="28774"/>
          <a:stretch/>
        </p:blipFill>
        <p:spPr>
          <a:xfrm>
            <a:off x="406669" y="5975325"/>
            <a:ext cx="1261169" cy="154014"/>
          </a:xfrm>
          <a:prstGeom prst="rect">
            <a:avLst/>
          </a:prstGeom>
        </p:spPr>
      </p:pic>
    </p:spTree>
    <p:extLst>
      <p:ext uri="{BB962C8B-B14F-4D97-AF65-F5344CB8AC3E}">
        <p14:creationId xmlns:p14="http://schemas.microsoft.com/office/powerpoint/2010/main" val="1343897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155FB7F-A175-FC42-844F-969B82C07F70}"/>
              </a:ext>
            </a:extLst>
          </p:cNvPr>
          <p:cNvSpPr txBox="1">
            <a:spLocks/>
          </p:cNvSpPr>
          <p:nvPr/>
        </p:nvSpPr>
        <p:spPr>
          <a:xfrm>
            <a:off x="1777794" y="1736726"/>
            <a:ext cx="9706028" cy="4284662"/>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nSpc>
                <a:spcPct val="100000"/>
              </a:lnSpc>
              <a:buNone/>
            </a:pPr>
            <a:r>
              <a:rPr lang="fr-FR" sz="2200" dirty="0">
                <a:solidFill>
                  <a:srgbClr val="E0001B"/>
                </a:solidFill>
                <a:latin typeface="+mj-lt"/>
                <a:cs typeface="Calibri" panose="020F0502020204030204" pitchFamily="34" charset="0"/>
              </a:rPr>
              <a:t>25	</a:t>
            </a:r>
            <a:r>
              <a:rPr lang="fr-FR" sz="2200" dirty="0">
                <a:latin typeface="+mj-lt"/>
              </a:rPr>
              <a:t>Les séropositifs hospitalisés avec le COVID-19</a:t>
            </a:r>
            <a:endParaRPr lang="fr-FR" sz="2200" dirty="0">
              <a:latin typeface="+mj-lt"/>
              <a:cs typeface="Calibri" panose="020F0502020204030204" pitchFamily="34" charset="0"/>
            </a:endParaRPr>
          </a:p>
          <a:p>
            <a:pPr marL="400050" indent="-400050">
              <a:lnSpc>
                <a:spcPct val="100000"/>
              </a:lnSpc>
              <a:buNone/>
            </a:pPr>
            <a:r>
              <a:rPr lang="fr-FR" sz="2200" dirty="0">
                <a:solidFill>
                  <a:srgbClr val="E0001B"/>
                </a:solidFill>
                <a:latin typeface="+mj-lt"/>
                <a:cs typeface="Calibri" panose="020F0502020204030204" pitchFamily="34" charset="0"/>
              </a:rPr>
              <a:t>27	</a:t>
            </a:r>
            <a:r>
              <a:rPr lang="fr-FR" sz="2200" dirty="0">
                <a:latin typeface="+mj-lt"/>
              </a:rPr>
              <a:t>La charge virale, le taux de CD4 et l’évolution du COVID-19</a:t>
            </a:r>
          </a:p>
          <a:p>
            <a:pPr marL="400050" indent="-400050">
              <a:lnSpc>
                <a:spcPct val="100000"/>
              </a:lnSpc>
              <a:buNone/>
            </a:pPr>
            <a:r>
              <a:rPr lang="fr-FR" sz="2200" dirty="0">
                <a:solidFill>
                  <a:srgbClr val="D9222A"/>
                </a:solidFill>
                <a:latin typeface="+mj-lt"/>
              </a:rPr>
              <a:t>29</a:t>
            </a:r>
            <a:r>
              <a:rPr lang="fr-FR" sz="2200" dirty="0">
                <a:latin typeface="+mj-lt"/>
              </a:rPr>
              <a:t>	L’accès au traitement pendant l’épidémie de COVID-19</a:t>
            </a:r>
            <a:endParaRPr lang="fr-FR" sz="2200" dirty="0">
              <a:latin typeface="+mj-lt"/>
              <a:cs typeface="Calibri" panose="020F0502020204030204" pitchFamily="34" charset="0"/>
            </a:endParaRPr>
          </a:p>
          <a:p>
            <a:pPr marL="400050" indent="-400050">
              <a:lnSpc>
                <a:spcPct val="100000"/>
              </a:lnSpc>
              <a:buNone/>
            </a:pPr>
            <a:r>
              <a:rPr lang="fr-FR" sz="2200" dirty="0">
                <a:solidFill>
                  <a:srgbClr val="E0001B"/>
                </a:solidFill>
                <a:latin typeface="+mj-lt"/>
                <a:cs typeface="Calibri" panose="020F0502020204030204" pitchFamily="34" charset="0"/>
              </a:rPr>
              <a:t>31	</a:t>
            </a:r>
            <a:r>
              <a:rPr lang="fr-FR" sz="2200" dirty="0">
                <a:latin typeface="+mj-lt"/>
                <a:cs typeface="Calibri" panose="020F0502020204030204" pitchFamily="34" charset="0"/>
              </a:rPr>
              <a:t>La</a:t>
            </a:r>
            <a:r>
              <a:rPr lang="fr-FR" sz="2200" dirty="0">
                <a:solidFill>
                  <a:srgbClr val="E0001B"/>
                </a:solidFill>
                <a:latin typeface="+mj-lt"/>
                <a:cs typeface="Calibri" panose="020F0502020204030204" pitchFamily="34" charset="0"/>
              </a:rPr>
              <a:t> </a:t>
            </a:r>
            <a:r>
              <a:rPr lang="fr-FR" sz="2200" dirty="0">
                <a:latin typeface="+mj-lt"/>
              </a:rPr>
              <a:t>distribution des médicaments sur plusieurs mois </a:t>
            </a:r>
          </a:p>
          <a:p>
            <a:pPr marL="400050" indent="-400050">
              <a:lnSpc>
                <a:spcPct val="100000"/>
              </a:lnSpc>
              <a:spcBef>
                <a:spcPts val="0"/>
              </a:spcBef>
              <a:buNone/>
            </a:pPr>
            <a:r>
              <a:rPr lang="fr-FR" sz="2200" dirty="0">
                <a:latin typeface="+mj-lt"/>
              </a:rPr>
              <a:t>      dans les pays soutenus par PEPFAR</a:t>
            </a:r>
            <a:endParaRPr lang="fr-FR" sz="2200" dirty="0">
              <a:latin typeface="+mj-lt"/>
              <a:cs typeface="Calibri" panose="020F0502020204030204" pitchFamily="34" charset="0"/>
            </a:endParaRPr>
          </a:p>
          <a:p>
            <a:pPr marL="400050" indent="-400050">
              <a:buNone/>
            </a:pPr>
            <a:r>
              <a:rPr lang="fr-FR" sz="2200" dirty="0">
                <a:solidFill>
                  <a:srgbClr val="E0001B"/>
                </a:solidFill>
                <a:latin typeface="+mj-lt"/>
                <a:cs typeface="Calibri" panose="020F0502020204030204" pitchFamily="34" charset="0"/>
              </a:rPr>
              <a:t>33	</a:t>
            </a:r>
            <a:r>
              <a:rPr lang="fr-FR" sz="2200" dirty="0">
                <a:latin typeface="+mj-lt"/>
              </a:rPr>
              <a:t>L’impact à long terme des perturbations</a:t>
            </a:r>
            <a:endParaRPr lang="fr-FR" sz="2200" dirty="0">
              <a:solidFill>
                <a:srgbClr val="000000"/>
              </a:solidFill>
              <a:latin typeface="+mj-lt"/>
            </a:endParaRPr>
          </a:p>
          <a:p>
            <a:pPr marL="400050" indent="-400050">
              <a:lnSpc>
                <a:spcPct val="100000"/>
              </a:lnSpc>
              <a:buNone/>
            </a:pPr>
            <a:r>
              <a:rPr lang="fr-FR" sz="2200" dirty="0">
                <a:solidFill>
                  <a:srgbClr val="D9222A"/>
                </a:solidFill>
                <a:latin typeface="+mj-lt"/>
              </a:rPr>
              <a:t>36</a:t>
            </a:r>
            <a:r>
              <a:rPr lang="fr-FR" sz="2200" dirty="0">
                <a:solidFill>
                  <a:srgbClr val="000000"/>
                </a:solidFill>
                <a:latin typeface="+mj-lt"/>
              </a:rPr>
              <a:t>	</a:t>
            </a:r>
            <a:r>
              <a:rPr lang="fr-FR" sz="2200" dirty="0">
                <a:latin typeface="+mj-lt"/>
              </a:rPr>
              <a:t>La mise en place de services virtuels</a:t>
            </a:r>
            <a:endParaRPr lang="fr-FR" sz="2200" dirty="0">
              <a:solidFill>
                <a:srgbClr val="000000"/>
              </a:solidFill>
              <a:latin typeface="+mj-lt"/>
            </a:endParaRPr>
          </a:p>
          <a:p>
            <a:pPr marL="400050" indent="-400050">
              <a:lnSpc>
                <a:spcPct val="100000"/>
              </a:lnSpc>
              <a:buNone/>
            </a:pPr>
            <a:r>
              <a:rPr lang="fr-FR" sz="2200" dirty="0">
                <a:solidFill>
                  <a:srgbClr val="D9222A"/>
                </a:solidFill>
                <a:latin typeface="+mj-lt"/>
              </a:rPr>
              <a:t>39	</a:t>
            </a:r>
            <a:r>
              <a:rPr lang="fr-FR" sz="2200" dirty="0">
                <a:solidFill>
                  <a:srgbClr val="000000"/>
                </a:solidFill>
                <a:latin typeface="+mj-lt"/>
              </a:rPr>
              <a:t>La</a:t>
            </a:r>
            <a:r>
              <a:rPr lang="fr-FR" sz="2200" dirty="0">
                <a:solidFill>
                  <a:srgbClr val="D9222A"/>
                </a:solidFill>
                <a:latin typeface="+mj-lt"/>
              </a:rPr>
              <a:t> </a:t>
            </a:r>
            <a:r>
              <a:rPr lang="fr-FR" sz="2200" dirty="0">
                <a:latin typeface="+mj-lt"/>
              </a:rPr>
              <a:t>réponse immunitaire au COVID-19</a:t>
            </a:r>
            <a:endParaRPr lang="fr-FR" sz="2200" dirty="0">
              <a:solidFill>
                <a:srgbClr val="000000"/>
              </a:solidFill>
              <a:latin typeface="+mj-lt"/>
            </a:endParaRPr>
          </a:p>
          <a:p>
            <a:pPr marL="400050" indent="-400050">
              <a:lnSpc>
                <a:spcPct val="100000"/>
              </a:lnSpc>
              <a:buNone/>
            </a:pPr>
            <a:r>
              <a:rPr lang="fr-FR" sz="2200" dirty="0">
                <a:solidFill>
                  <a:srgbClr val="D9222A"/>
                </a:solidFill>
                <a:latin typeface="+mj-lt"/>
              </a:rPr>
              <a:t>42</a:t>
            </a:r>
            <a:r>
              <a:rPr lang="fr-FR" sz="2200" dirty="0">
                <a:solidFill>
                  <a:srgbClr val="000000"/>
                </a:solidFill>
                <a:latin typeface="+mj-lt"/>
              </a:rPr>
              <a:t>	L’augmentation de la violence sexuelle pendant </a:t>
            </a:r>
            <a:br>
              <a:rPr lang="fr-FR" sz="2200" dirty="0">
                <a:solidFill>
                  <a:srgbClr val="000000"/>
                </a:solidFill>
                <a:latin typeface="+mj-lt"/>
              </a:rPr>
            </a:br>
            <a:r>
              <a:rPr lang="fr-FR" sz="2200" dirty="0">
                <a:solidFill>
                  <a:srgbClr val="000000"/>
                </a:solidFill>
                <a:latin typeface="+mj-lt"/>
              </a:rPr>
              <a:t>l’épidémie de </a:t>
            </a:r>
            <a:r>
              <a:rPr lang="fr-FR" sz="2200" dirty="0">
                <a:latin typeface="+mj-lt"/>
              </a:rPr>
              <a:t>COVID-19</a:t>
            </a:r>
            <a:endParaRPr lang="fr-FR" sz="2200" dirty="0">
              <a:solidFill>
                <a:srgbClr val="000000"/>
              </a:solidFill>
              <a:latin typeface="+mj-lt"/>
            </a:endParaRPr>
          </a:p>
        </p:txBody>
      </p:sp>
      <p:cxnSp>
        <p:nvCxnSpPr>
          <p:cNvPr id="22" name="Straight Connector 21">
            <a:extLst>
              <a:ext uri="{FF2B5EF4-FFF2-40B4-BE49-F238E27FC236}">
                <a16:creationId xmlns:a16="http://schemas.microsoft.com/office/drawing/2014/main" id="{C8D47ED9-AF8D-454E-B420-7B3AE718145F}"/>
              </a:ext>
            </a:extLst>
          </p:cNvPr>
          <p:cNvCxnSpPr>
            <a:cxnSpLocks/>
          </p:cNvCxnSpPr>
          <p:nvPr/>
        </p:nvCxnSpPr>
        <p:spPr>
          <a:xfrm flipH="1">
            <a:off x="7728565" y="-491613"/>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EEA344E-3F32-614A-A6C8-6606B446D697}"/>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5400">
                <a:solidFill>
                  <a:srgbClr val="D1222A"/>
                </a:solidFill>
                <a:latin typeface="+mn-lt"/>
              </a:rPr>
              <a:t>Le COVID-19 et le VIH </a:t>
            </a:r>
            <a:r>
              <a:rPr lang="en-US" sz="5400">
                <a:solidFill>
                  <a:srgbClr val="D1222A"/>
                </a:solidFill>
                <a:latin typeface="+mn-lt"/>
                <a:ea typeface="Verdana" panose="020B0604030504040204" pitchFamily="34" charset="0"/>
              </a:rPr>
              <a:t/>
            </a:r>
            <a:br>
              <a:rPr lang="en-US" sz="5400">
                <a:solidFill>
                  <a:srgbClr val="D1222A"/>
                </a:solidFill>
                <a:latin typeface="+mn-lt"/>
                <a:ea typeface="Verdana" panose="020B0604030504040204" pitchFamily="34" charset="0"/>
              </a:rPr>
            </a:br>
            <a:r>
              <a:rPr lang="en-US" sz="5400" b="1">
                <a:solidFill>
                  <a:srgbClr val="D1222A"/>
                </a:solidFill>
                <a:latin typeface="+mn-lt"/>
                <a:ea typeface="Verdana" panose="020B0604030504040204" pitchFamily="34" charset="0"/>
              </a:rPr>
              <a:t> </a:t>
            </a:r>
          </a:p>
        </p:txBody>
      </p:sp>
      <p:cxnSp>
        <p:nvCxnSpPr>
          <p:cNvPr id="14" name="Straight Connector 13">
            <a:extLst>
              <a:ext uri="{FF2B5EF4-FFF2-40B4-BE49-F238E27FC236}">
                <a16:creationId xmlns:a16="http://schemas.microsoft.com/office/drawing/2014/main" id="{E79CBE81-F3D2-BD4E-8F18-A4F790972F90}"/>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8E24DD-BF7D-A649-B2EE-8B6F61DF8BAD}"/>
              </a:ext>
            </a:extLst>
          </p:cNvPr>
          <p:cNvSpPr/>
          <p:nvPr/>
        </p:nvSpPr>
        <p:spPr>
          <a:xfrm>
            <a:off x="-124691" y="6220412"/>
            <a:ext cx="8525741" cy="63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3" action="ppaction://hlinksldjump"/>
            <a:extLst>
              <a:ext uri="{FF2B5EF4-FFF2-40B4-BE49-F238E27FC236}">
                <a16:creationId xmlns:a16="http://schemas.microsoft.com/office/drawing/2014/main" id="{A0FCBAE8-D162-834C-84B8-340CA0AD6683}"/>
              </a:ext>
            </a:extLst>
          </p:cNvPr>
          <p:cNvSpPr/>
          <p:nvPr/>
        </p:nvSpPr>
        <p:spPr>
          <a:xfrm>
            <a:off x="1595438" y="1736726"/>
            <a:ext cx="5776206" cy="317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4" action="ppaction://hlinksldjump"/>
            <a:extLst>
              <a:ext uri="{FF2B5EF4-FFF2-40B4-BE49-F238E27FC236}">
                <a16:creationId xmlns:a16="http://schemas.microsoft.com/office/drawing/2014/main" id="{0812D144-5202-6746-A3CB-ECD304C7F520}"/>
              </a:ext>
            </a:extLst>
          </p:cNvPr>
          <p:cNvSpPr/>
          <p:nvPr/>
        </p:nvSpPr>
        <p:spPr>
          <a:xfrm>
            <a:off x="1595437" y="2250426"/>
            <a:ext cx="7108295" cy="251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5" action="ppaction://hlinksldjump"/>
            <a:extLst>
              <a:ext uri="{FF2B5EF4-FFF2-40B4-BE49-F238E27FC236}">
                <a16:creationId xmlns:a16="http://schemas.microsoft.com/office/drawing/2014/main" id="{9660CE2A-FE1D-A049-84E7-C7143C0EA908}"/>
              </a:ext>
            </a:extLst>
          </p:cNvPr>
          <p:cNvSpPr/>
          <p:nvPr/>
        </p:nvSpPr>
        <p:spPr>
          <a:xfrm>
            <a:off x="1595438" y="2697451"/>
            <a:ext cx="6701895" cy="251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6" action="ppaction://hlinksldjump"/>
            <a:extLst>
              <a:ext uri="{FF2B5EF4-FFF2-40B4-BE49-F238E27FC236}">
                <a16:creationId xmlns:a16="http://schemas.microsoft.com/office/drawing/2014/main" id="{49DBF621-E850-7348-99BD-6DC1E179A7A4}"/>
              </a:ext>
            </a:extLst>
          </p:cNvPr>
          <p:cNvSpPr/>
          <p:nvPr/>
        </p:nvSpPr>
        <p:spPr>
          <a:xfrm>
            <a:off x="1595438" y="3157794"/>
            <a:ext cx="6372225" cy="557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7" action="ppaction://hlinksldjump"/>
            <a:extLst>
              <a:ext uri="{FF2B5EF4-FFF2-40B4-BE49-F238E27FC236}">
                <a16:creationId xmlns:a16="http://schemas.microsoft.com/office/drawing/2014/main" id="{1BD98119-26CF-0D45-9DAD-7E76B7DC0053}"/>
              </a:ext>
            </a:extLst>
          </p:cNvPr>
          <p:cNvSpPr/>
          <p:nvPr/>
        </p:nvSpPr>
        <p:spPr>
          <a:xfrm>
            <a:off x="1595438" y="3954695"/>
            <a:ext cx="5076825" cy="251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8" action="ppaction://hlinksldjump"/>
            <a:extLst>
              <a:ext uri="{FF2B5EF4-FFF2-40B4-BE49-F238E27FC236}">
                <a16:creationId xmlns:a16="http://schemas.microsoft.com/office/drawing/2014/main" id="{BBF92BF9-A9F6-2542-B14D-BF4EA99E0D64}"/>
              </a:ext>
            </a:extLst>
          </p:cNvPr>
          <p:cNvSpPr/>
          <p:nvPr/>
        </p:nvSpPr>
        <p:spPr>
          <a:xfrm>
            <a:off x="1599764" y="4401721"/>
            <a:ext cx="4630816" cy="251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9" action="ppaction://hlinksldjump"/>
            <a:extLst>
              <a:ext uri="{FF2B5EF4-FFF2-40B4-BE49-F238E27FC236}">
                <a16:creationId xmlns:a16="http://schemas.microsoft.com/office/drawing/2014/main" id="{B376DCD7-1D51-6B4A-8BAE-339EAFA3ABCB}"/>
              </a:ext>
            </a:extLst>
          </p:cNvPr>
          <p:cNvSpPr/>
          <p:nvPr/>
        </p:nvSpPr>
        <p:spPr>
          <a:xfrm>
            <a:off x="1595436" y="4848747"/>
            <a:ext cx="7108295" cy="251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795A5F72-A31D-8343-9AD3-E3574E5B27AF}"/>
              </a:ext>
            </a:extLst>
          </p:cNvPr>
          <p:cNvSpPr/>
          <p:nvPr/>
        </p:nvSpPr>
        <p:spPr>
          <a:xfrm>
            <a:off x="1595436" y="5349932"/>
            <a:ext cx="6133130" cy="581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2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3000" fill="hold"/>
                                        <p:tgtEl>
                                          <p:spTgt spid="22"/>
                                        </p:tgtEl>
                                        <p:attrNameLst>
                                          <p:attrName>ppt_x</p:attrName>
                                        </p:attrNameLst>
                                      </p:cBhvr>
                                      <p:tavLst>
                                        <p:tav tm="0">
                                          <p:val>
                                            <p:strVal val="0-#ppt_w/2"/>
                                          </p:val>
                                        </p:tav>
                                        <p:tav tm="100000">
                                          <p:val>
                                            <p:strVal val="#ppt_x"/>
                                          </p:val>
                                        </p:tav>
                                      </p:tavLst>
                                    </p:anim>
                                    <p:anim calcmode="lin" valueType="num">
                                      <p:cBhvr additive="base">
                                        <p:cTn id="8" dur="3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Bertagnolio</a:t>
            </a:r>
            <a:r>
              <a:rPr lang="en-GB" sz="1200" dirty="0">
                <a:ea typeface="Calibri" panose="020F0502020204030204" pitchFamily="34" charset="0"/>
                <a:cs typeface="Times New Roman" panose="02020603050405020304" pitchFamily="18" charset="0"/>
                <a:hlinkClick r:id="rId3"/>
              </a:rPr>
              <a:t> PEBLB20</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en-GB" sz="1600">
                <a:latin typeface="+mj-lt"/>
                <a:cs typeface="Calibri" panose="020F0502020204030204" pitchFamily="34" charset="0"/>
              </a:rPr>
              <a:t> </a:t>
            </a:r>
            <a:r>
              <a:rPr lang="en-GB" sz="1600">
                <a:solidFill>
                  <a:schemeClr val="tx1">
                    <a:lumMod val="50000"/>
                    <a:lumOff val="50000"/>
                  </a:schemeClr>
                </a:solidFill>
                <a:latin typeface="+mj-lt"/>
              </a:rPr>
              <a:t>Les</a:t>
            </a:r>
            <a:r>
              <a:rPr lang="en-GB" sz="1600"/>
              <a:t> </a:t>
            </a:r>
            <a:r>
              <a:rPr lang="en-GB" sz="1600" err="1">
                <a:solidFill>
                  <a:schemeClr val="tx1">
                    <a:lumMod val="50000"/>
                    <a:lumOff val="50000"/>
                  </a:schemeClr>
                </a:solidFill>
                <a:latin typeface="+mj-lt"/>
              </a:rPr>
              <a:t>séropositifs</a:t>
            </a:r>
            <a:r>
              <a:rPr lang="en-GB" sz="1600">
                <a:solidFill>
                  <a:schemeClr val="tx1">
                    <a:lumMod val="50000"/>
                    <a:lumOff val="50000"/>
                  </a:schemeClr>
                </a:solidFill>
                <a:latin typeface="+mj-lt"/>
              </a:rPr>
              <a:t> </a:t>
            </a:r>
            <a:r>
              <a:rPr lang="en-GB" sz="1600" err="1">
                <a:solidFill>
                  <a:schemeClr val="tx1">
                    <a:lumMod val="50000"/>
                    <a:lumOff val="50000"/>
                  </a:schemeClr>
                </a:solidFill>
                <a:latin typeface="+mj-lt"/>
              </a:rPr>
              <a:t>hospitalisés</a:t>
            </a:r>
            <a:r>
              <a:rPr lang="en-GB" sz="1600">
                <a:solidFill>
                  <a:schemeClr val="tx1">
                    <a:lumMod val="50000"/>
                    <a:lumOff val="50000"/>
                  </a:schemeClr>
                </a:solidFill>
                <a:latin typeface="+mj-lt"/>
              </a:rPr>
              <a:t> avec le COVID-19</a:t>
            </a:r>
          </a:p>
          <a:p>
            <a:pPr>
              <a:tabLst>
                <a:tab pos="354013" algn="l"/>
              </a:tabLst>
            </a:pPr>
            <a:endParaRPr lang="en-GB" sz="1600">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87299" y="1344842"/>
            <a:ext cx="4827686" cy="4903907"/>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Des données portant sur 268 412 personnes hospitalisées avec le COVID-19 ont été rapportées à l'OMS, de janvier 2020 à avril 2021.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Ce chiffre comprenait plus de 15 000 cas de COVID-19 chez des personnes séropositives.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 plupart des cas ont été signalés en Afrique du Sud (94,6 %).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personnes séropositives hospitalisées avec le COVID-19 étaient majoritairement des femmes (63%) et relativement jeunes (49% avaient moins de 45 ans).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35DB8AF6-8809-534C-9432-9ED0B7793278}"/>
              </a:ext>
            </a:extLst>
          </p:cNvPr>
          <p:cNvSpPr/>
          <p:nvPr/>
        </p:nvSpPr>
        <p:spPr>
          <a:xfrm>
            <a:off x="1774825" y="692150"/>
            <a:ext cx="9826184" cy="338554"/>
          </a:xfrm>
          <a:prstGeom prst="rect">
            <a:avLst/>
          </a:prstGeom>
        </p:spPr>
        <p:txBody>
          <a:bodyPr wrap="square" lIns="0" tIns="0" rIns="0" bIns="0">
            <a:spAutoFit/>
          </a:bodyPr>
          <a:lstStyle/>
          <a:p>
            <a:pPr lvl="0">
              <a:spcAft>
                <a:spcPts val="600"/>
              </a:spcAft>
            </a:pPr>
            <a:r>
              <a:rPr lang="fr-FR" sz="2200" b="1"/>
              <a:t>Les séropositifs hospitalisés avec le COVID-19</a:t>
            </a:r>
            <a:endParaRPr lang="fr-FR" sz="2200"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07E63ED-4F78-2545-B961-C26ABBDA2146}"/>
              </a:ext>
            </a:extLst>
          </p:cNvPr>
          <p:cNvPicPr>
            <a:picLocks noChangeAspect="1"/>
          </p:cNvPicPr>
          <p:nvPr/>
        </p:nvPicPr>
        <p:blipFill rotWithShape="1">
          <a:blip r:embed="rId4"/>
          <a:srcRect l="3551" t="-1" r="6772" b="1185"/>
          <a:stretch/>
        </p:blipFill>
        <p:spPr>
          <a:xfrm>
            <a:off x="6851649" y="1416699"/>
            <a:ext cx="5489329" cy="4024602"/>
          </a:xfrm>
          <a:prstGeom prst="rect">
            <a:avLst/>
          </a:prstGeom>
        </p:spPr>
      </p:pic>
      <p:sp>
        <p:nvSpPr>
          <p:cNvPr id="2" name="TextBox 1">
            <a:extLst>
              <a:ext uri="{FF2B5EF4-FFF2-40B4-BE49-F238E27FC236}">
                <a16:creationId xmlns:a16="http://schemas.microsoft.com/office/drawing/2014/main" id="{CC3D63C3-8318-4143-B743-8D1172CE5B2B}"/>
              </a:ext>
            </a:extLst>
          </p:cNvPr>
          <p:cNvSpPr txBox="1"/>
          <p:nvPr/>
        </p:nvSpPr>
        <p:spPr>
          <a:xfrm>
            <a:off x="9177816" y="547312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James </a:t>
            </a:r>
            <a:r>
              <a:rPr lang="en-US" sz="1000" err="1">
                <a:ea typeface="+mn-lt"/>
                <a:cs typeface="+mn-lt"/>
              </a:rPr>
              <a:t>Oatway</a:t>
            </a:r>
            <a:r>
              <a:rPr lang="en-US" sz="1000">
                <a:ea typeface="+mn-lt"/>
                <a:cs typeface="+mn-lt"/>
              </a:rPr>
              <a:t>/IMF Photo. CC BY-NC-ND 2.0</a:t>
            </a:r>
            <a:endParaRPr lang="en-US"/>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7D4DCDCB-F0BA-EB4F-BB55-D66F139C10B1}"/>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76669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63E850-AFF2-274C-85B2-B89C4E86B5B7}"/>
              </a:ext>
            </a:extLst>
          </p:cNvPr>
          <p:cNvSpPr/>
          <p:nvPr/>
        </p:nvSpPr>
        <p:spPr>
          <a:xfrm>
            <a:off x="1774825" y="1344841"/>
            <a:ext cx="4574852" cy="4532010"/>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personnes séropositives étaient 13% plus susceptibles d'être admises à l'hôpital pour une COVID-19 grave que les personnes séronégatives.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personnes séropositives étaient 30% plus susceptibles de mourir après leur admission à l'hôpital que les personnes séronégatives.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Parmi les personnes séropositives, les facteurs suivants étaient associés à un risque accru de décès : le diabète, l'hypertension, le fait d'être un homme et d'être âgé de 75 ans ou plus.</a:t>
            </a:r>
            <a:endParaRPr lang="fr-FR" sz="2000">
              <a:latin typeface="+mj-lt"/>
              <a:ea typeface="Calibri" panose="020F0502020204030204" pitchFamily="34" charset="0"/>
              <a:cs typeface="Times New Roman"/>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480067D-FA4E-0B49-98E6-B3BE0092AFB2}"/>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en-GB" sz="1600">
                <a:latin typeface="+mj-lt"/>
                <a:cs typeface="Calibri" panose="020F0502020204030204" pitchFamily="34" charset="0"/>
              </a:rPr>
              <a:t> </a:t>
            </a:r>
            <a:r>
              <a:rPr lang="en-GB" sz="1600">
                <a:solidFill>
                  <a:schemeClr val="tx1">
                    <a:lumMod val="50000"/>
                    <a:lumOff val="50000"/>
                  </a:schemeClr>
                </a:solidFill>
                <a:latin typeface="+mj-lt"/>
              </a:rPr>
              <a:t>Les</a:t>
            </a:r>
            <a:r>
              <a:rPr lang="en-GB" sz="1600">
                <a:latin typeface="+mj-lt"/>
              </a:rPr>
              <a:t> </a:t>
            </a:r>
            <a:r>
              <a:rPr lang="en-GB" sz="1600" err="1">
                <a:solidFill>
                  <a:schemeClr val="tx1">
                    <a:lumMod val="50000"/>
                    <a:lumOff val="50000"/>
                  </a:schemeClr>
                </a:solidFill>
                <a:latin typeface="+mj-lt"/>
              </a:rPr>
              <a:t>séropositifs</a:t>
            </a:r>
            <a:r>
              <a:rPr lang="en-GB" sz="1600">
                <a:solidFill>
                  <a:schemeClr val="tx1">
                    <a:lumMod val="50000"/>
                    <a:lumOff val="50000"/>
                  </a:schemeClr>
                </a:solidFill>
                <a:latin typeface="+mj-lt"/>
              </a:rPr>
              <a:t> </a:t>
            </a:r>
            <a:r>
              <a:rPr lang="en-GB" sz="1600" err="1">
                <a:solidFill>
                  <a:schemeClr val="tx1">
                    <a:lumMod val="50000"/>
                    <a:lumOff val="50000"/>
                  </a:schemeClr>
                </a:solidFill>
                <a:latin typeface="+mj-lt"/>
              </a:rPr>
              <a:t>hospitalisés</a:t>
            </a:r>
            <a:r>
              <a:rPr lang="en-GB" sz="1600">
                <a:solidFill>
                  <a:schemeClr val="tx1">
                    <a:lumMod val="50000"/>
                    <a:lumOff val="50000"/>
                  </a:schemeClr>
                </a:solidFill>
                <a:latin typeface="+mj-lt"/>
              </a:rPr>
              <a:t> avec le COVID-19</a:t>
            </a:r>
          </a:p>
          <a:p>
            <a:pPr>
              <a:tabLst>
                <a:tab pos="354013" algn="l"/>
              </a:tabLst>
            </a:pPr>
            <a:endParaRPr lang="en-GB" sz="1600">
              <a:latin typeface="+mj-lt"/>
              <a:cs typeface="Calibri" panose="020F0502020204030204" pitchFamily="34" charset="0"/>
            </a:endParaRPr>
          </a:p>
        </p:txBody>
      </p:sp>
      <p:sp>
        <p:nvSpPr>
          <p:cNvPr id="6" name="Rectangle 5">
            <a:extLst>
              <a:ext uri="{FF2B5EF4-FFF2-40B4-BE49-F238E27FC236}">
                <a16:creationId xmlns:a16="http://schemas.microsoft.com/office/drawing/2014/main" id="{E1E34591-7244-B247-9907-C6EFE3FE3C83}"/>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Bertagnolio</a:t>
            </a:r>
            <a:r>
              <a:rPr lang="en-GB" sz="1200" dirty="0">
                <a:ea typeface="Calibri" panose="020F0502020204030204" pitchFamily="34" charset="0"/>
                <a:cs typeface="Times New Roman" panose="02020603050405020304" pitchFamily="18" charset="0"/>
                <a:hlinkClick r:id="rId3"/>
              </a:rPr>
              <a:t> PEBLB20</a:t>
            </a:r>
            <a:endParaRPr lang="en-GB" sz="1200" dirty="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6921647-4E08-8A4B-9174-A5D8621B3B58}"/>
              </a:ext>
            </a:extLst>
          </p:cNvPr>
          <p:cNvPicPr>
            <a:picLocks noChangeAspect="1"/>
          </p:cNvPicPr>
          <p:nvPr/>
        </p:nvPicPr>
        <p:blipFill rotWithShape="1">
          <a:blip r:embed="rId4"/>
          <a:srcRect l="162" r="3783" b="-499"/>
          <a:stretch/>
        </p:blipFill>
        <p:spPr>
          <a:xfrm>
            <a:off x="6475473" y="1429966"/>
            <a:ext cx="5720789" cy="3890543"/>
          </a:xfrm>
          <a:prstGeom prst="rect">
            <a:avLst/>
          </a:prstGeom>
        </p:spPr>
      </p:pic>
      <p:sp>
        <p:nvSpPr>
          <p:cNvPr id="2" name="TextBox 1">
            <a:extLst>
              <a:ext uri="{FF2B5EF4-FFF2-40B4-BE49-F238E27FC236}">
                <a16:creationId xmlns:a16="http://schemas.microsoft.com/office/drawing/2014/main" id="{15EC97C0-94D5-49B6-B196-BF183A92D5AD}"/>
              </a:ext>
            </a:extLst>
          </p:cNvPr>
          <p:cNvSpPr txBox="1"/>
          <p:nvPr/>
        </p:nvSpPr>
        <p:spPr>
          <a:xfrm>
            <a:off x="7946021" y="5318996"/>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Francisco </a:t>
            </a:r>
            <a:r>
              <a:rPr lang="en-US" sz="1000" err="1">
                <a:ea typeface="+mn-lt"/>
                <a:cs typeface="+mn-lt"/>
              </a:rPr>
              <a:t>Àvia</a:t>
            </a:r>
            <a:r>
              <a:rPr lang="en-US" sz="1000">
                <a:ea typeface="+mn-lt"/>
                <a:cs typeface="+mn-lt"/>
              </a:rPr>
              <a:t>/Clinique </a:t>
            </a:r>
            <a:r>
              <a:rPr lang="en-US" sz="1000" err="1">
                <a:ea typeface="+mn-lt"/>
                <a:cs typeface="+mn-lt"/>
              </a:rPr>
              <a:t>hôpital</a:t>
            </a:r>
            <a:r>
              <a:rPr lang="en-US" sz="1000">
                <a:ea typeface="+mn-lt"/>
                <a:cs typeface="+mn-lt"/>
              </a:rPr>
              <a:t> de </a:t>
            </a:r>
            <a:r>
              <a:rPr lang="en-US" sz="1000" err="1">
                <a:ea typeface="+mn-lt"/>
                <a:cs typeface="+mn-lt"/>
              </a:rPr>
              <a:t>Barcelone</a:t>
            </a:r>
            <a:r>
              <a:rPr lang="en-US" sz="1000">
                <a:ea typeface="+mn-lt"/>
                <a:cs typeface="+mn-lt"/>
              </a:rPr>
              <a:t>. CC BY-ND 2.0</a:t>
            </a:r>
            <a:endParaRPr lang="en-US"/>
          </a:p>
        </p:txBody>
      </p:sp>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39108F0F-ABD0-524B-95DF-870C81EB3ECB}"/>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8084832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Nomah</a:t>
            </a:r>
            <a:r>
              <a:rPr lang="en-GB" sz="1200" dirty="0">
                <a:ea typeface="Calibri" panose="020F0502020204030204" pitchFamily="34" charset="0"/>
                <a:cs typeface="Times New Roman" panose="02020603050405020304" pitchFamily="18" charset="0"/>
                <a:hlinkClick r:id="rId3"/>
              </a:rPr>
              <a:t> OALB0301</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en-GB" sz="1600">
                <a:solidFill>
                  <a:schemeClr val="tx1">
                    <a:lumMod val="50000"/>
                    <a:lumOff val="50000"/>
                  </a:schemeClr>
                </a:solidFill>
                <a:latin typeface="+mj-lt"/>
              </a:rPr>
              <a:t>La charge </a:t>
            </a:r>
            <a:r>
              <a:rPr lang="en-GB" sz="1600" err="1">
                <a:solidFill>
                  <a:schemeClr val="tx1">
                    <a:lumMod val="50000"/>
                    <a:lumOff val="50000"/>
                  </a:schemeClr>
                </a:solidFill>
                <a:latin typeface="+mj-lt"/>
              </a:rPr>
              <a:t>virale</a:t>
            </a:r>
            <a:r>
              <a:rPr lang="en-GB" sz="1600">
                <a:solidFill>
                  <a:schemeClr val="tx1">
                    <a:lumMod val="50000"/>
                    <a:lumOff val="50000"/>
                  </a:schemeClr>
                </a:solidFill>
                <a:latin typeface="+mj-lt"/>
              </a:rPr>
              <a:t>, le </a:t>
            </a:r>
            <a:r>
              <a:rPr lang="en-GB" sz="1600" err="1">
                <a:solidFill>
                  <a:schemeClr val="tx1">
                    <a:lumMod val="50000"/>
                    <a:lumOff val="50000"/>
                  </a:schemeClr>
                </a:solidFill>
                <a:latin typeface="+mj-lt"/>
              </a:rPr>
              <a:t>taux</a:t>
            </a:r>
            <a:r>
              <a:rPr lang="en-GB" sz="1600">
                <a:solidFill>
                  <a:schemeClr val="tx1">
                    <a:lumMod val="50000"/>
                    <a:lumOff val="50000"/>
                  </a:schemeClr>
                </a:solidFill>
                <a:latin typeface="+mj-lt"/>
              </a:rPr>
              <a:t> de CD4 et </a:t>
            </a:r>
            <a:r>
              <a:rPr lang="en-GB" sz="1600" err="1">
                <a:solidFill>
                  <a:schemeClr val="tx1">
                    <a:lumMod val="50000"/>
                    <a:lumOff val="50000"/>
                  </a:schemeClr>
                </a:solidFill>
                <a:latin typeface="+mj-lt"/>
              </a:rPr>
              <a:t>l’évolution</a:t>
            </a:r>
            <a:r>
              <a:rPr lang="en-GB" sz="1600">
                <a:solidFill>
                  <a:schemeClr val="tx1">
                    <a:lumMod val="50000"/>
                    <a:lumOff val="50000"/>
                  </a:schemeClr>
                </a:solidFill>
                <a:latin typeface="+mj-lt"/>
              </a:rPr>
              <a:t> du COVID-19</a:t>
            </a:r>
          </a:p>
          <a:p>
            <a:pPr>
              <a:tabLst>
                <a:tab pos="354013" algn="l"/>
              </a:tabLst>
            </a:pPr>
            <a:endParaRPr lang="en-GB" sz="1600">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36962" cy="4224233"/>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Cohorte de 13 142 personnes soignées pour le VIH en Catalogne, en Espagne. </a:t>
            </a:r>
            <a:endParaRPr lang="fr-FR" sz="2000">
              <a:latin typeface="+mj-lt"/>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5,7 % (749) avaient reçu un diagnostic de COVID-19 à la mi-décembre 2020. </a:t>
            </a:r>
            <a:endParaRPr lang="fr-FR" sz="2000">
              <a:latin typeface="+mj-lt"/>
              <a:ea typeface="+mn-lt"/>
              <a:cs typeface="Calibri"/>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Parmi les personnes diagnostiquées avec le COVID-19, 13,8% ont été hospitalisées, 0,9% ont été admises en soins intensifs et 1,7% sont décédées.</a:t>
            </a:r>
            <a:endParaRPr lang="fr-FR" sz="2000">
              <a:latin typeface="+mj-lt"/>
              <a:cs typeface="Calibri Light"/>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35DB8AF6-8809-534C-9432-9ED0B7793278}"/>
              </a:ext>
            </a:extLst>
          </p:cNvPr>
          <p:cNvSpPr/>
          <p:nvPr/>
        </p:nvSpPr>
        <p:spPr>
          <a:xfrm>
            <a:off x="1774827" y="697142"/>
            <a:ext cx="9951280" cy="338554"/>
          </a:xfrm>
          <a:prstGeom prst="rect">
            <a:avLst/>
          </a:prstGeom>
        </p:spPr>
        <p:txBody>
          <a:bodyPr wrap="square" lIns="0" tIns="0" rIns="0" bIns="0">
            <a:spAutoFit/>
          </a:bodyPr>
          <a:lstStyle/>
          <a:p>
            <a:pPr lvl="0">
              <a:spcAft>
                <a:spcPts val="600"/>
              </a:spcAft>
            </a:pPr>
            <a:r>
              <a:rPr lang="fr-FR" sz="2200" b="1"/>
              <a:t>La charge virale, le taux de CD4 et l’évolution du COVID-19</a:t>
            </a:r>
          </a:p>
        </p:txBody>
      </p:sp>
      <p:pic>
        <p:nvPicPr>
          <p:cNvPr id="24578" name="Picture 2">
            <a:extLst>
              <a:ext uri="{FF2B5EF4-FFF2-40B4-BE49-F238E27FC236}">
                <a16:creationId xmlns:a16="http://schemas.microsoft.com/office/drawing/2014/main" id="{E5B7226F-F06E-8D4A-92C2-A3B99FD44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161" y="1393757"/>
            <a:ext cx="6464152" cy="42100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382C383-57D5-BE45-A1E1-AFDBF521351F}"/>
              </a:ext>
            </a:extLst>
          </p:cNvPr>
          <p:cNvSpPr/>
          <p:nvPr/>
        </p:nvSpPr>
        <p:spPr>
          <a:xfrm>
            <a:off x="5591175" y="1412875"/>
            <a:ext cx="6192838" cy="439261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5B1BC534-CDE7-F24A-B988-FFA741049290}"/>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208701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52008"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Nomah</a:t>
            </a:r>
            <a:r>
              <a:rPr lang="en-GB" sz="1200" dirty="0">
                <a:ea typeface="Calibri" panose="020F0502020204030204" pitchFamily="34" charset="0"/>
                <a:cs typeface="Times New Roman" panose="02020603050405020304" pitchFamily="18" charset="0"/>
                <a:hlinkClick r:id="rId3"/>
              </a:rPr>
              <a:t> OALB0301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1438"/>
            <a:ext cx="4897436" cy="4965462"/>
          </a:xfrm>
          <a:prstGeom prst="rect">
            <a:avLst/>
          </a:prstGeom>
        </p:spPr>
        <p:txBody>
          <a:bodyPr wrap="square" lIns="0" tIns="0" rIns="0" bIns="0" numCol="1" spcCol="180000" anchor="t">
            <a:spAutoFit/>
          </a:bodyPr>
          <a:lstStyle/>
          <a:p>
            <a:pPr marL="0" lvl="1" defTabSz="720000">
              <a:spcAft>
                <a:spcPts val="500"/>
              </a:spcAft>
              <a:buClr>
                <a:srgbClr val="E0001B"/>
              </a:buClr>
              <a:buSzPct val="70000"/>
            </a:pPr>
            <a:r>
              <a:rPr lang="fr-FR" sz="2000">
                <a:latin typeface="+mj-lt"/>
                <a:ea typeface="Calibri" panose="020F0502020204030204" pitchFamily="34" charset="0"/>
                <a:cs typeface="Times New Roman"/>
              </a:rPr>
              <a:t>Après ajustement des facteurs de confusion:</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personnes séropositives étaient plus susceptibles d’avoir le COVID-19 si c’était des migrants, des hommes gays ou bisexuels ou si elles présentaient au moins quatre comorbidités.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fait d'avoir plusieurs comorbidités - par exemple une maladie cardiovasculaire, une maladie rénale chronique, un cancer ou une hypertension artérielle - était fortement associé à un risque de complications graves. </a:t>
            </a:r>
            <a:r>
              <a:rPr lang="fr-FR" sz="2200">
                <a:latin typeface="+mj-lt"/>
                <a:ea typeface="Calibri" panose="020F0502020204030204" pitchFamily="34" charset="0"/>
                <a:cs typeface="Times New Roman"/>
              </a:rPr>
              <a:t>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16D7BE0-8E99-5941-BE85-C304B9362028}"/>
              </a:ext>
            </a:extLst>
          </p:cNvPr>
          <p:cNvSpPr/>
          <p:nvPr/>
        </p:nvSpPr>
        <p:spPr>
          <a:xfrm>
            <a:off x="6851649" y="1727201"/>
            <a:ext cx="4947399" cy="3308166"/>
          </a:xfrm>
          <a:prstGeom prst="rect">
            <a:avLst/>
          </a:prstGeom>
        </p:spPr>
        <p:txBody>
          <a:bodyPr wrap="square" lIns="0" tIns="0" rIns="0" bIns="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risques d’hospitalisation ou de décès étaient plus élevés chez les personnes âgées de plus de 75 ans et les migrants.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taux de CD4 n'était pas associé à un risque de COVID-19 grave chez les personnes dont la charge virale était indétectable.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Chez les personnes ayant une charge virale détectable, un taux de CD4 inférieur à 500 était associé à un risque accru de complications graves.</a:t>
            </a:r>
          </a:p>
        </p:txBody>
      </p:sp>
      <p:sp>
        <p:nvSpPr>
          <p:cNvPr id="8" name="Rectangle 7">
            <a:extLst>
              <a:ext uri="{FF2B5EF4-FFF2-40B4-BE49-F238E27FC236}">
                <a16:creationId xmlns:a16="http://schemas.microsoft.com/office/drawing/2014/main" id="{9801DB8B-E8F0-894C-83EE-2A045685651E}"/>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en-GB" sz="1600">
                <a:solidFill>
                  <a:schemeClr val="tx1">
                    <a:lumMod val="50000"/>
                    <a:lumOff val="50000"/>
                  </a:schemeClr>
                </a:solidFill>
                <a:latin typeface="+mj-lt"/>
              </a:rPr>
              <a:t>La charge </a:t>
            </a:r>
            <a:r>
              <a:rPr lang="en-GB" sz="1600" err="1">
                <a:solidFill>
                  <a:schemeClr val="tx1">
                    <a:lumMod val="50000"/>
                    <a:lumOff val="50000"/>
                  </a:schemeClr>
                </a:solidFill>
                <a:latin typeface="+mj-lt"/>
              </a:rPr>
              <a:t>virale</a:t>
            </a:r>
            <a:r>
              <a:rPr lang="en-GB" sz="1600">
                <a:solidFill>
                  <a:schemeClr val="tx1">
                    <a:lumMod val="50000"/>
                    <a:lumOff val="50000"/>
                  </a:schemeClr>
                </a:solidFill>
                <a:latin typeface="+mj-lt"/>
              </a:rPr>
              <a:t>, le </a:t>
            </a:r>
            <a:r>
              <a:rPr lang="en-GB" sz="1600" err="1">
                <a:solidFill>
                  <a:schemeClr val="tx1">
                    <a:lumMod val="50000"/>
                    <a:lumOff val="50000"/>
                  </a:schemeClr>
                </a:solidFill>
                <a:latin typeface="+mj-lt"/>
              </a:rPr>
              <a:t>taux</a:t>
            </a:r>
            <a:r>
              <a:rPr lang="en-GB" sz="1600">
                <a:solidFill>
                  <a:schemeClr val="tx1">
                    <a:lumMod val="50000"/>
                    <a:lumOff val="50000"/>
                  </a:schemeClr>
                </a:solidFill>
                <a:latin typeface="+mj-lt"/>
              </a:rPr>
              <a:t> de CD4 et </a:t>
            </a:r>
            <a:r>
              <a:rPr lang="en-GB" sz="1600" err="1">
                <a:solidFill>
                  <a:schemeClr val="tx1">
                    <a:lumMod val="50000"/>
                    <a:lumOff val="50000"/>
                  </a:schemeClr>
                </a:solidFill>
                <a:latin typeface="+mj-lt"/>
              </a:rPr>
              <a:t>l’évolution</a:t>
            </a:r>
            <a:r>
              <a:rPr lang="en-GB" sz="1600">
                <a:solidFill>
                  <a:schemeClr val="tx1">
                    <a:lumMod val="50000"/>
                    <a:lumOff val="50000"/>
                  </a:schemeClr>
                </a:solidFill>
                <a:latin typeface="+mj-lt"/>
              </a:rPr>
              <a:t> du COVID-19</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pic>
        <p:nvPicPr>
          <p:cNvPr id="10" name="Picture 9" descr="A picture containing graphical user interface&#10;&#10;Description automatically generated">
            <a:hlinkClick r:id="rId4" action="ppaction://hlinksldjump"/>
            <a:extLst>
              <a:ext uri="{FF2B5EF4-FFF2-40B4-BE49-F238E27FC236}">
                <a16:creationId xmlns:a16="http://schemas.microsoft.com/office/drawing/2014/main" id="{2B4E1B29-5314-FA46-87B8-BC5FF765867D}"/>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962136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52008"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Mehta OALX01LB04</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en-GB" sz="1600" err="1">
                <a:solidFill>
                  <a:schemeClr val="tx1">
                    <a:lumMod val="50000"/>
                    <a:lumOff val="50000"/>
                  </a:schemeClr>
                </a:solidFill>
                <a:latin typeface="+mj-lt"/>
              </a:rPr>
              <a:t>L’accès</a:t>
            </a:r>
            <a:r>
              <a:rPr lang="en-GB" sz="1600">
                <a:solidFill>
                  <a:schemeClr val="tx1">
                    <a:lumMod val="50000"/>
                    <a:lumOff val="50000"/>
                  </a:schemeClr>
                </a:solidFill>
                <a:latin typeface="+mj-lt"/>
              </a:rPr>
              <a:t> au </a:t>
            </a:r>
            <a:r>
              <a:rPr lang="en-GB" sz="1600" err="1">
                <a:solidFill>
                  <a:schemeClr val="tx1">
                    <a:lumMod val="50000"/>
                    <a:lumOff val="50000"/>
                  </a:schemeClr>
                </a:solidFill>
                <a:latin typeface="+mj-lt"/>
              </a:rPr>
              <a:t>traitement</a:t>
            </a:r>
            <a:r>
              <a:rPr lang="en-GB" sz="1600">
                <a:solidFill>
                  <a:schemeClr val="tx1">
                    <a:lumMod val="50000"/>
                    <a:lumOff val="50000"/>
                  </a:schemeClr>
                </a:solidFill>
                <a:latin typeface="+mj-lt"/>
              </a:rPr>
              <a:t> pendant </a:t>
            </a:r>
            <a:r>
              <a:rPr lang="en-GB" sz="1600" err="1">
                <a:solidFill>
                  <a:schemeClr val="tx1">
                    <a:lumMod val="50000"/>
                    <a:lumOff val="50000"/>
                  </a:schemeClr>
                </a:solidFill>
                <a:latin typeface="+mj-lt"/>
              </a:rPr>
              <a:t>l’épidémie</a:t>
            </a:r>
            <a:r>
              <a:rPr lang="en-GB" sz="1600">
                <a:solidFill>
                  <a:schemeClr val="tx1">
                    <a:lumMod val="50000"/>
                    <a:lumOff val="50000"/>
                  </a:schemeClr>
                </a:solidFill>
                <a:latin typeface="+mj-lt"/>
              </a:rPr>
              <a:t> de COVID-19</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2"/>
            <a:ext cx="5037866" cy="289822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pandémie de COVID-19 a-t-elle perturbé l'accès au traitement et aux soins du VIH ?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Cette évaluation a porté sur sept pays d'Afrique subsaharienne soutenus par le programme américain PEPFAR.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L'analyse a porté sur 2541 sites administrant un traitement à environ 1,8 million de personnes vivant avec le VIH. </a:t>
            </a:r>
          </a:p>
        </p:txBody>
      </p:sp>
      <p:sp>
        <p:nvSpPr>
          <p:cNvPr id="13" name="Rectangle 12">
            <a:extLst>
              <a:ext uri="{FF2B5EF4-FFF2-40B4-BE49-F238E27FC236}">
                <a16:creationId xmlns:a16="http://schemas.microsoft.com/office/drawing/2014/main" id="{485F4A2B-591E-5D41-B4C9-AD7A7760EEE6}"/>
              </a:ext>
            </a:extLst>
          </p:cNvPr>
          <p:cNvSpPr/>
          <p:nvPr/>
        </p:nvSpPr>
        <p:spPr>
          <a:xfrm>
            <a:off x="1774825" y="697142"/>
            <a:ext cx="10382014" cy="338554"/>
          </a:xfrm>
          <a:prstGeom prst="rect">
            <a:avLst/>
          </a:prstGeom>
        </p:spPr>
        <p:txBody>
          <a:bodyPr wrap="square" lIns="0" tIns="0" rIns="0" bIns="0">
            <a:spAutoFit/>
          </a:bodyPr>
          <a:lstStyle/>
          <a:p>
            <a:pPr lvl="0">
              <a:spcAft>
                <a:spcPts val="600"/>
              </a:spcAft>
            </a:pPr>
            <a:r>
              <a:rPr lang="fr-FR" sz="2200" b="1"/>
              <a:t>L’accès au traitement pendant l’épidémie de COVID-19</a:t>
            </a:r>
          </a:p>
        </p:txBody>
      </p:sp>
      <p:pic>
        <p:nvPicPr>
          <p:cNvPr id="10" name="Picture 9">
            <a:extLst>
              <a:ext uri="{FF2B5EF4-FFF2-40B4-BE49-F238E27FC236}">
                <a16:creationId xmlns:a16="http://schemas.microsoft.com/office/drawing/2014/main" id="{E6898E03-1C95-EF46-AFE9-C6DB9BA239EA}"/>
              </a:ext>
            </a:extLst>
          </p:cNvPr>
          <p:cNvPicPr>
            <a:picLocks noChangeAspect="1"/>
          </p:cNvPicPr>
          <p:nvPr/>
        </p:nvPicPr>
        <p:blipFill rotWithShape="1">
          <a:blip r:embed="rId4"/>
          <a:srcRect l="9464" r="18973"/>
          <a:stretch/>
        </p:blipFill>
        <p:spPr>
          <a:xfrm>
            <a:off x="6851650" y="1344842"/>
            <a:ext cx="5340350" cy="4408957"/>
          </a:xfrm>
          <a:prstGeom prst="rect">
            <a:avLst/>
          </a:prstGeom>
        </p:spPr>
      </p:pic>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7F612E8D-8974-EE40-9012-1253A2EAB74A}"/>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665119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155FB7F-A175-FC42-844F-969B82C07F70}"/>
              </a:ext>
            </a:extLst>
          </p:cNvPr>
          <p:cNvSpPr txBox="1">
            <a:spLocks/>
          </p:cNvSpPr>
          <p:nvPr/>
        </p:nvSpPr>
        <p:spPr>
          <a:xfrm>
            <a:off x="1774825" y="1700213"/>
            <a:ext cx="6192837" cy="4321175"/>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nSpc>
                <a:spcPct val="100000"/>
              </a:lnSpc>
              <a:buNone/>
            </a:pPr>
            <a:r>
              <a:rPr lang="fr-FR" sz="2200">
                <a:solidFill>
                  <a:srgbClr val="D1222A"/>
                </a:solidFill>
                <a:latin typeface="+mj-lt"/>
                <a:cs typeface="Calibri" panose="020F0502020204030204" pitchFamily="34" charset="0"/>
              </a:rPr>
              <a:t>4</a:t>
            </a:r>
            <a:r>
              <a:rPr lang="fr-FR" sz="2200">
                <a:solidFill>
                  <a:srgbClr val="E0001B"/>
                </a:solidFill>
                <a:latin typeface="+mj-lt"/>
                <a:cs typeface="Calibri" panose="020F0502020204030204" pitchFamily="34" charset="0"/>
              </a:rPr>
              <a:t>	</a:t>
            </a:r>
            <a:r>
              <a:rPr lang="fr-FR" sz="2200">
                <a:latin typeface="+mj-lt"/>
                <a:cs typeface="Calibri" panose="020F0502020204030204" pitchFamily="34" charset="0"/>
              </a:rPr>
              <a:t>Infection au VIH et </a:t>
            </a:r>
            <a:r>
              <a:rPr lang="fr-FR" sz="2200" err="1">
                <a:latin typeface="+mj-lt"/>
                <a:cs typeface="Calibri" panose="020F0502020204030204" pitchFamily="34" charset="0"/>
              </a:rPr>
              <a:t>pharmacorésistance</a:t>
            </a:r>
            <a:r>
              <a:rPr lang="fr-FR" sz="2200">
                <a:latin typeface="+mj-lt"/>
                <a:cs typeface="Calibri" panose="020F0502020204030204" pitchFamily="34" charset="0"/>
              </a:rPr>
              <a:t> chez</a:t>
            </a:r>
            <a:r>
              <a:rPr lang="fr-FR" sz="2200">
                <a:cs typeface="Calibri" panose="020F0502020204030204" pitchFamily="34" charset="0"/>
              </a:rPr>
              <a:t> </a:t>
            </a:r>
            <a:br>
              <a:rPr lang="fr-FR" sz="2200">
                <a:cs typeface="Calibri" panose="020F0502020204030204" pitchFamily="34" charset="0"/>
              </a:rPr>
            </a:br>
            <a:r>
              <a:rPr lang="fr-FR" sz="2200">
                <a:latin typeface="+mj-lt"/>
                <a:cs typeface="Calibri" panose="020F0502020204030204" pitchFamily="34" charset="0"/>
              </a:rPr>
              <a:t>les utilisateurs de </a:t>
            </a:r>
            <a:r>
              <a:rPr lang="fr-FR" sz="2200" err="1">
                <a:latin typeface="+mj-lt"/>
                <a:cs typeface="Calibri" panose="020F0502020204030204" pitchFamily="34" charset="0"/>
              </a:rPr>
              <a:t>PrEP</a:t>
            </a:r>
            <a:r>
              <a:rPr lang="fr-FR" sz="2200">
                <a:latin typeface="+mj-lt"/>
                <a:cs typeface="Calibri" panose="020F0502020204030204" pitchFamily="34" charset="0"/>
              </a:rPr>
              <a:t>  </a:t>
            </a:r>
          </a:p>
          <a:p>
            <a:pPr marL="400050" indent="-400050">
              <a:lnSpc>
                <a:spcPct val="100000"/>
              </a:lnSpc>
              <a:buNone/>
            </a:pPr>
            <a:r>
              <a:rPr lang="fr-FR" sz="2200">
                <a:solidFill>
                  <a:srgbClr val="D1222A"/>
                </a:solidFill>
                <a:latin typeface="+mj-lt"/>
                <a:cs typeface="Calibri" panose="020F0502020204030204" pitchFamily="34" charset="0"/>
              </a:rPr>
              <a:t>6</a:t>
            </a:r>
            <a:r>
              <a:rPr lang="fr-FR" sz="2200">
                <a:solidFill>
                  <a:srgbClr val="D1222A"/>
                </a:solidFill>
                <a:cs typeface="Calibri" panose="020F0502020204030204" pitchFamily="34" charset="0"/>
              </a:rPr>
              <a:t>	</a:t>
            </a:r>
            <a:r>
              <a:rPr lang="fr-FR" sz="2200">
                <a:latin typeface="+mj-lt"/>
                <a:cs typeface="Calibri" panose="020F0502020204030204" pitchFamily="34" charset="0"/>
              </a:rPr>
              <a:t>La </a:t>
            </a:r>
            <a:r>
              <a:rPr lang="fr-FR" sz="2200" err="1">
                <a:latin typeface="+mj-lt"/>
                <a:cs typeface="Calibri" panose="020F0502020204030204" pitchFamily="34" charset="0"/>
              </a:rPr>
              <a:t>PrEP</a:t>
            </a:r>
            <a:r>
              <a:rPr lang="fr-FR" sz="2200">
                <a:latin typeface="+mj-lt"/>
                <a:cs typeface="Calibri" panose="020F0502020204030204" pitchFamily="34" charset="0"/>
              </a:rPr>
              <a:t> injectable est plus efficace chez les femmes</a:t>
            </a:r>
          </a:p>
          <a:p>
            <a:pPr marL="400050" indent="-400050">
              <a:lnSpc>
                <a:spcPct val="100000"/>
              </a:lnSpc>
              <a:buNone/>
            </a:pPr>
            <a:r>
              <a:rPr lang="fr-FR" sz="2200">
                <a:solidFill>
                  <a:srgbClr val="D1222A"/>
                </a:solidFill>
                <a:latin typeface="+mj-lt"/>
                <a:cs typeface="Calibri" panose="020F0502020204030204" pitchFamily="34" charset="0"/>
              </a:rPr>
              <a:t>9</a:t>
            </a:r>
            <a:r>
              <a:rPr lang="fr-FR" sz="2200">
                <a:solidFill>
                  <a:srgbClr val="D1222A"/>
                </a:solidFill>
                <a:cs typeface="Calibri" panose="020F0502020204030204" pitchFamily="34" charset="0"/>
              </a:rPr>
              <a:t>	</a:t>
            </a:r>
            <a:r>
              <a:rPr lang="fr-FR" sz="2200">
                <a:solidFill>
                  <a:srgbClr val="000000"/>
                </a:solidFill>
                <a:latin typeface="+mj-lt"/>
                <a:cs typeface="Calibri" panose="020F0502020204030204" pitchFamily="34" charset="0"/>
              </a:rPr>
              <a:t>Les jeunes femmes utilisent bien la </a:t>
            </a:r>
            <a:r>
              <a:rPr lang="fr-FR" sz="2200" err="1">
                <a:solidFill>
                  <a:srgbClr val="000000"/>
                </a:solidFill>
                <a:latin typeface="+mj-lt"/>
                <a:cs typeface="Calibri" panose="020F0502020204030204" pitchFamily="34" charset="0"/>
              </a:rPr>
              <a:t>PrEP</a:t>
            </a:r>
            <a:r>
              <a:rPr lang="fr-FR" sz="2200">
                <a:solidFill>
                  <a:srgbClr val="000000"/>
                </a:solidFill>
                <a:latin typeface="+mj-lt"/>
                <a:cs typeface="Calibri" panose="020F0502020204030204" pitchFamily="34" charset="0"/>
              </a:rPr>
              <a:t> par </a:t>
            </a:r>
          </a:p>
          <a:p>
            <a:pPr marL="400050" indent="-400050">
              <a:lnSpc>
                <a:spcPct val="100000"/>
              </a:lnSpc>
              <a:spcBef>
                <a:spcPts val="0"/>
              </a:spcBef>
              <a:buNone/>
            </a:pPr>
            <a:r>
              <a:rPr lang="fr-FR" sz="2200">
                <a:solidFill>
                  <a:srgbClr val="000000"/>
                </a:solidFill>
                <a:latin typeface="+mj-lt"/>
                <a:cs typeface="Calibri" panose="020F0502020204030204" pitchFamily="34" charset="0"/>
              </a:rPr>
              <a:t>	voie orale et les anneaux vaginaux</a:t>
            </a:r>
          </a:p>
          <a:p>
            <a:pPr marL="400050" indent="-400050">
              <a:lnSpc>
                <a:spcPct val="100000"/>
              </a:lnSpc>
              <a:buNone/>
            </a:pPr>
            <a:r>
              <a:rPr lang="fr-FR" sz="2200">
                <a:solidFill>
                  <a:srgbClr val="D1222A"/>
                </a:solidFill>
                <a:latin typeface="+mj-lt"/>
                <a:cs typeface="Calibri" panose="020F0502020204030204" pitchFamily="34" charset="0"/>
              </a:rPr>
              <a:t>11</a:t>
            </a:r>
            <a:r>
              <a:rPr lang="fr-FR" sz="2200">
                <a:solidFill>
                  <a:srgbClr val="D1222A"/>
                </a:solidFill>
                <a:cs typeface="Calibri" panose="020F0502020204030204" pitchFamily="34" charset="0"/>
              </a:rPr>
              <a:t>	</a:t>
            </a:r>
            <a:r>
              <a:rPr lang="fr-FR" sz="2200">
                <a:solidFill>
                  <a:srgbClr val="000000"/>
                </a:solidFill>
                <a:latin typeface="+mj-lt"/>
                <a:cs typeface="Calibri" panose="020F0502020204030204" pitchFamily="34" charset="0"/>
              </a:rPr>
              <a:t>L’anneau vaginal et la </a:t>
            </a:r>
            <a:r>
              <a:rPr lang="fr-FR" sz="2200" err="1">
                <a:solidFill>
                  <a:srgbClr val="000000"/>
                </a:solidFill>
                <a:latin typeface="+mj-lt"/>
                <a:cs typeface="Calibri" panose="020F0502020204030204" pitchFamily="34" charset="0"/>
              </a:rPr>
              <a:t>PrEP</a:t>
            </a:r>
            <a:r>
              <a:rPr lang="fr-FR" sz="2200">
                <a:solidFill>
                  <a:srgbClr val="000000"/>
                </a:solidFill>
                <a:latin typeface="+mj-lt"/>
                <a:cs typeface="Calibri" panose="020F0502020204030204" pitchFamily="34" charset="0"/>
              </a:rPr>
              <a:t> par voie orale </a:t>
            </a:r>
          </a:p>
          <a:p>
            <a:pPr marL="400050" indent="-400050">
              <a:lnSpc>
                <a:spcPct val="100000"/>
              </a:lnSpc>
              <a:spcBef>
                <a:spcPts val="0"/>
              </a:spcBef>
              <a:buNone/>
            </a:pPr>
            <a:r>
              <a:rPr lang="fr-FR" sz="2200">
                <a:solidFill>
                  <a:srgbClr val="000000"/>
                </a:solidFill>
                <a:latin typeface="+mj-lt"/>
                <a:cs typeface="Calibri" panose="020F0502020204030204" pitchFamily="34" charset="0"/>
              </a:rPr>
              <a:t>      chez les femmes enceintes</a:t>
            </a:r>
            <a:r>
              <a:rPr lang="fr-FR" sz="2200">
                <a:latin typeface="+mj-lt"/>
                <a:cs typeface="Calibri Light" panose="020F0302020204030204" pitchFamily="34" charset="0"/>
              </a:rPr>
              <a:t>	</a:t>
            </a:r>
          </a:p>
          <a:p>
            <a:pPr marL="400050" indent="-400050">
              <a:lnSpc>
                <a:spcPct val="100000"/>
              </a:lnSpc>
              <a:buNone/>
            </a:pPr>
            <a:r>
              <a:rPr lang="fr-FR" sz="2200">
                <a:solidFill>
                  <a:srgbClr val="D1222A"/>
                </a:solidFill>
                <a:latin typeface="+mj-lt"/>
                <a:cs typeface="Calibri" panose="020F0502020204030204" pitchFamily="34" charset="0"/>
              </a:rPr>
              <a:t>13</a:t>
            </a:r>
            <a:r>
              <a:rPr lang="fr-FR" sz="2200">
                <a:solidFill>
                  <a:srgbClr val="E0001B"/>
                </a:solidFill>
                <a:latin typeface="+mj-lt"/>
                <a:cs typeface="Calibri" panose="020F0502020204030204" pitchFamily="34" charset="0"/>
              </a:rPr>
              <a:t>	</a:t>
            </a:r>
            <a:r>
              <a:rPr lang="fr-FR" sz="2200">
                <a:latin typeface="+mj-lt"/>
              </a:rPr>
              <a:t>L’hormonothérapie féminisante et la </a:t>
            </a:r>
            <a:r>
              <a:rPr lang="fr-FR" sz="2200" err="1">
                <a:latin typeface="+mj-lt"/>
              </a:rPr>
              <a:t>PrEP</a:t>
            </a:r>
            <a:r>
              <a:rPr lang="fr-FR" sz="2200">
                <a:latin typeface="+mj-lt"/>
              </a:rPr>
              <a:t> </a:t>
            </a:r>
          </a:p>
          <a:p>
            <a:pPr marL="400050" indent="-400050">
              <a:lnSpc>
                <a:spcPct val="100000"/>
              </a:lnSpc>
              <a:buNone/>
            </a:pPr>
            <a:endParaRPr lang="en-GB" sz="2200">
              <a:solidFill>
                <a:srgbClr val="000000"/>
              </a:solidFill>
              <a:latin typeface="+mj-lt"/>
            </a:endParaRPr>
          </a:p>
        </p:txBody>
      </p:sp>
      <p:sp>
        <p:nvSpPr>
          <p:cNvPr id="13" name="Title 1">
            <a:extLst>
              <a:ext uri="{FF2B5EF4-FFF2-40B4-BE49-F238E27FC236}">
                <a16:creationId xmlns:a16="http://schemas.microsoft.com/office/drawing/2014/main" id="{8EEA344E-3F32-614A-A6C8-6606B446D697}"/>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5400">
                <a:solidFill>
                  <a:srgbClr val="D1222A"/>
                </a:solidFill>
                <a:latin typeface="+mn-lt"/>
              </a:rPr>
              <a:t>La </a:t>
            </a:r>
            <a:r>
              <a:rPr lang="fr-FR" sz="5400">
                <a:solidFill>
                  <a:srgbClr val="D1222A"/>
                </a:solidFill>
                <a:latin typeface="+mn-lt"/>
              </a:rPr>
              <a:t>prévention du VIH</a:t>
            </a:r>
            <a:endParaRPr lang="en-US" sz="5400" b="1">
              <a:solidFill>
                <a:srgbClr val="D1222A"/>
              </a:solidFill>
              <a:ea typeface="Verdana" panose="020B0604030504040204" pitchFamily="34" charset="0"/>
            </a:endParaRPr>
          </a:p>
        </p:txBody>
      </p:sp>
      <p:cxnSp>
        <p:nvCxnSpPr>
          <p:cNvPr id="18" name="Straight Connector 17">
            <a:extLst>
              <a:ext uri="{FF2B5EF4-FFF2-40B4-BE49-F238E27FC236}">
                <a16:creationId xmlns:a16="http://schemas.microsoft.com/office/drawing/2014/main" id="{F3F4B873-56AD-5044-8727-512BAA7B0630}"/>
              </a:ext>
            </a:extLst>
          </p:cNvPr>
          <p:cNvCxnSpPr>
            <a:cxnSpLocks/>
          </p:cNvCxnSpPr>
          <p:nvPr/>
        </p:nvCxnSpPr>
        <p:spPr>
          <a:xfrm flipH="1">
            <a:off x="8328248" y="-459432"/>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DA4BBAE-95DC-1345-BFEB-393A88A269EA}"/>
              </a:ext>
            </a:extLst>
          </p:cNvPr>
          <p:cNvSpPr/>
          <p:nvPr/>
        </p:nvSpPr>
        <p:spPr>
          <a:xfrm>
            <a:off x="-96688" y="6217455"/>
            <a:ext cx="8568952" cy="119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81B29E1-21AF-FE47-B7A6-470A8066B4DC}"/>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hlinkClick r:id="rId3" action="ppaction://hlinksldjump"/>
            <a:extLst>
              <a:ext uri="{FF2B5EF4-FFF2-40B4-BE49-F238E27FC236}">
                <a16:creationId xmlns:a16="http://schemas.microsoft.com/office/drawing/2014/main" id="{B5DD86A7-8674-4544-A323-F739120A191A}"/>
              </a:ext>
            </a:extLst>
          </p:cNvPr>
          <p:cNvSpPr/>
          <p:nvPr/>
        </p:nvSpPr>
        <p:spPr>
          <a:xfrm>
            <a:off x="1595438" y="1700213"/>
            <a:ext cx="5606873" cy="602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ction="ppaction://hlinksldjump"/>
            <a:extLst>
              <a:ext uri="{FF2B5EF4-FFF2-40B4-BE49-F238E27FC236}">
                <a16:creationId xmlns:a16="http://schemas.microsoft.com/office/drawing/2014/main" id="{77B31BDE-4A8E-4D48-9DCE-5B4AD5C8DE15}"/>
              </a:ext>
            </a:extLst>
          </p:cNvPr>
          <p:cNvSpPr/>
          <p:nvPr/>
        </p:nvSpPr>
        <p:spPr>
          <a:xfrm>
            <a:off x="1595438" y="2562578"/>
            <a:ext cx="6372224"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5" action="ppaction://hlinksldjump"/>
            <a:extLst>
              <a:ext uri="{FF2B5EF4-FFF2-40B4-BE49-F238E27FC236}">
                <a16:creationId xmlns:a16="http://schemas.microsoft.com/office/drawing/2014/main" id="{656163EF-FE95-B243-8F74-2D5D1991231C}"/>
              </a:ext>
            </a:extLst>
          </p:cNvPr>
          <p:cNvSpPr/>
          <p:nvPr/>
        </p:nvSpPr>
        <p:spPr>
          <a:xfrm>
            <a:off x="1595439" y="4554893"/>
            <a:ext cx="6372224" cy="259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6" action="ppaction://hlinksldjump"/>
            <a:extLst>
              <a:ext uri="{FF2B5EF4-FFF2-40B4-BE49-F238E27FC236}">
                <a16:creationId xmlns:a16="http://schemas.microsoft.com/office/drawing/2014/main" id="{B0EA3D94-F011-BD41-B066-6DEBBC26D934}"/>
              </a:ext>
            </a:extLst>
          </p:cNvPr>
          <p:cNvSpPr/>
          <p:nvPr/>
        </p:nvSpPr>
        <p:spPr>
          <a:xfrm>
            <a:off x="1586718" y="3040742"/>
            <a:ext cx="6372224" cy="496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7" action="ppaction://hlinksldjump"/>
            <a:extLst>
              <a:ext uri="{FF2B5EF4-FFF2-40B4-BE49-F238E27FC236}">
                <a16:creationId xmlns:a16="http://schemas.microsoft.com/office/drawing/2014/main" id="{12098CFD-2D29-B04A-9B30-02638A98E7CD}"/>
              </a:ext>
            </a:extLst>
          </p:cNvPr>
          <p:cNvSpPr/>
          <p:nvPr/>
        </p:nvSpPr>
        <p:spPr>
          <a:xfrm>
            <a:off x="1586718" y="3817640"/>
            <a:ext cx="6372224" cy="54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B31FB07-3EEB-3F49-A95F-09E57C147EB0}"/>
              </a:ext>
            </a:extLst>
          </p:cNvPr>
          <p:cNvCxnSpPr>
            <a:cxnSpLocks/>
          </p:cNvCxnSpPr>
          <p:nvPr/>
        </p:nvCxnSpPr>
        <p:spPr>
          <a:xfrm>
            <a:off x="1774825" y="5062897"/>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0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0" fill="hold"/>
                                        <p:tgtEl>
                                          <p:spTgt spid="18"/>
                                        </p:tgtEl>
                                        <p:attrNameLst>
                                          <p:attrName>ppt_x</p:attrName>
                                        </p:attrNameLst>
                                      </p:cBhvr>
                                      <p:tavLst>
                                        <p:tav tm="0">
                                          <p:val>
                                            <p:strVal val="0-#ppt_w/2"/>
                                          </p:val>
                                        </p:tav>
                                        <p:tav tm="100000">
                                          <p:val>
                                            <p:strVal val="#ppt_x"/>
                                          </p:val>
                                        </p:tav>
                                      </p:tavLst>
                                    </p:anim>
                                    <p:anim calcmode="lin" valueType="num">
                                      <p:cBhvr additive="base">
                                        <p:cTn id="8" dur="3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50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Mehta OALX01LB04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6" y="1344842"/>
            <a:ext cx="10009187" cy="2346796"/>
          </a:xfrm>
          <a:prstGeom prst="rect">
            <a:avLst/>
          </a:prstGeom>
        </p:spPr>
        <p:txBody>
          <a:bodyPr wrap="square" lIns="0" tIns="0" rIns="0" bIns="0" numCol="3"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2,8% des patients ont vécu des interruptions de traitement avant le confinement, 2,3% pendant le confinement et 2,06% après.  </a:t>
            </a:r>
          </a:p>
          <a:p>
            <a:pPr marL="198000" lvl="1" indent="-198000" defTabSz="720000">
              <a:spcAft>
                <a:spcPts val="500"/>
              </a:spcAft>
              <a:buClr>
                <a:srgbClr val="E0001B"/>
              </a:buClr>
              <a:buSzPct val="70000"/>
            </a:pPr>
            <a:endParaRPr lang="fr-FR" sz="2000">
              <a:latin typeface="+mj-lt"/>
              <a:ea typeface="Calibri" panose="020F0502020204030204" pitchFamily="34" charset="0"/>
              <a:cs typeface="Times New Roman" panose="02020603050405020304" pitchFamily="18" charset="0"/>
            </a:endParaRP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l'ensemble, 23% de patients en plus ont vécu des interruptions de traitement avant le confinement que pendant. </a:t>
            </a:r>
          </a:p>
          <a:p>
            <a:pPr marL="198000" lvl="1" indent="-198000" defTabSz="720000">
              <a:spcAft>
                <a:spcPts val="500"/>
              </a:spcAft>
              <a:buClr>
                <a:srgbClr val="E0001B"/>
              </a:buClr>
              <a:buSzPct val="70000"/>
              <a:buFont typeface="Lucida Grande" panose="020B0600040502020204" pitchFamily="34" charset="0"/>
              <a:buChar char="►"/>
            </a:pPr>
            <a:endParaRPr lang="fr-FR" sz="2000">
              <a:latin typeface="+mj-lt"/>
              <a:ea typeface="Calibri" panose="020F0502020204030204" pitchFamily="34" charset="0"/>
              <a:cs typeface="Times New Roman" panose="02020603050405020304" pitchFamily="18" charset="0"/>
            </a:endParaRPr>
          </a:p>
          <a:p>
            <a:pPr marL="198000" lvl="1" indent="-198000" defTabSz="720000">
              <a:spcAft>
                <a:spcPts val="500"/>
              </a:spcAft>
              <a:buClr>
                <a:srgbClr val="E0001B"/>
              </a:buClr>
              <a:buSzPct val="70000"/>
              <a:buFont typeface="Lucida Grande" panose="020B0600040502020204" pitchFamily="34" charset="0"/>
              <a:buChar char="►"/>
            </a:pPr>
            <a:endParaRPr lang="fr-FR" sz="2000">
              <a:latin typeface="+mj-lt"/>
              <a:ea typeface="Calibri" panose="020F0502020204030204" pitchFamily="34" charset="0"/>
              <a:cs typeface="Times New Roman" panose="02020603050405020304" pitchFamily="18" charset="0"/>
            </a:endParaRP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interruptions ont été évitées grâce aux adaptations effectuées par les services, par exemple la distribution de médicaments sur plusieurs mois. </a:t>
            </a:r>
          </a:p>
        </p:txBody>
      </p:sp>
      <p:pic>
        <p:nvPicPr>
          <p:cNvPr id="27650" name="Picture 2">
            <a:extLst>
              <a:ext uri="{FF2B5EF4-FFF2-40B4-BE49-F238E27FC236}">
                <a16:creationId xmlns:a16="http://schemas.microsoft.com/office/drawing/2014/main" id="{A8438632-285F-0C47-B3ED-84EAD21AAA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62" b="7376"/>
          <a:stretch/>
        </p:blipFill>
        <p:spPr bwMode="auto">
          <a:xfrm>
            <a:off x="1774826" y="3536950"/>
            <a:ext cx="7667625" cy="2268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73CE22-D3C1-8949-AD30-FF3A1CFD528F}"/>
              </a:ext>
            </a:extLst>
          </p:cNvPr>
          <p:cNvSpPr/>
          <p:nvPr/>
        </p:nvSpPr>
        <p:spPr>
          <a:xfrm>
            <a:off x="9586913" y="5267600"/>
            <a:ext cx="181596" cy="181596"/>
          </a:xfrm>
          <a:prstGeom prst="rect">
            <a:avLst/>
          </a:prstGeom>
          <a:solidFill>
            <a:srgbClr val="743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sp>
        <p:nvSpPr>
          <p:cNvPr id="10" name="Rectangle 9">
            <a:extLst>
              <a:ext uri="{FF2B5EF4-FFF2-40B4-BE49-F238E27FC236}">
                <a16:creationId xmlns:a16="http://schemas.microsoft.com/office/drawing/2014/main" id="{A38499B3-0A2B-6A47-A4F8-5F3925795BE5}"/>
              </a:ext>
            </a:extLst>
          </p:cNvPr>
          <p:cNvSpPr/>
          <p:nvPr/>
        </p:nvSpPr>
        <p:spPr>
          <a:xfrm>
            <a:off x="9768509" y="5215052"/>
            <a:ext cx="1882775" cy="587956"/>
          </a:xfrm>
          <a:prstGeom prst="rect">
            <a:avLst/>
          </a:prstGeom>
        </p:spPr>
        <p:txBody>
          <a:bodyPr wrap="square">
            <a:spAutoFit/>
          </a:bodyPr>
          <a:lstStyle/>
          <a:p>
            <a:pPr>
              <a:lnSpc>
                <a:spcPct val="107000"/>
              </a:lnSpc>
              <a:spcAft>
                <a:spcPts val="800"/>
              </a:spcAft>
            </a:pPr>
            <a:r>
              <a:rPr lang="en-GB" sz="1200">
                <a:latin typeface="+mj-lt"/>
                <a:ea typeface="Calibri" panose="020F0502020204030204" pitchFamily="34" charset="0"/>
                <a:cs typeface="Times New Roman" panose="02020603050405020304" pitchFamily="18" charset="0"/>
              </a:rPr>
              <a:t>Total</a:t>
            </a:r>
          </a:p>
          <a:p>
            <a:pPr>
              <a:lnSpc>
                <a:spcPct val="107000"/>
              </a:lnSpc>
              <a:spcAft>
                <a:spcPts val="800"/>
              </a:spcAft>
            </a:pPr>
            <a:r>
              <a:rPr lang="en-GB" sz="1200">
                <a:latin typeface="+mj-lt"/>
                <a:ea typeface="Calibri" panose="020F0502020204030204" pitchFamily="34" charset="0"/>
                <a:cs typeface="Times New Roman" panose="02020603050405020304" pitchFamily="18" charset="0"/>
              </a:rPr>
              <a:t>% </a:t>
            </a:r>
            <a:r>
              <a:rPr lang="en-GB" sz="1200" err="1">
                <a:latin typeface="+mj-lt"/>
                <a:ea typeface="Calibri" panose="020F0502020204030204" pitchFamily="34" charset="0"/>
                <a:cs typeface="Times New Roman" panose="02020603050405020304" pitchFamily="18" charset="0"/>
              </a:rPr>
              <a:t>Différence</a:t>
            </a:r>
            <a:r>
              <a:rPr lang="en-GB" sz="1200">
                <a:latin typeface="+mj-lt"/>
                <a:ea typeface="Calibri" panose="020F0502020204030204" pitchFamily="34" charset="0"/>
                <a:cs typeface="Times New Roman" panose="02020603050405020304" pitchFamily="18" charset="0"/>
              </a:rPr>
              <a:t> avec P2</a:t>
            </a:r>
          </a:p>
        </p:txBody>
      </p:sp>
      <p:sp>
        <p:nvSpPr>
          <p:cNvPr id="11" name="Rectangle 10">
            <a:extLst>
              <a:ext uri="{FF2B5EF4-FFF2-40B4-BE49-F238E27FC236}">
                <a16:creationId xmlns:a16="http://schemas.microsoft.com/office/drawing/2014/main" id="{B3000D63-9D6D-8F42-AF83-C1F4B0CFED87}"/>
              </a:ext>
            </a:extLst>
          </p:cNvPr>
          <p:cNvSpPr/>
          <p:nvPr/>
        </p:nvSpPr>
        <p:spPr>
          <a:xfrm rot="8100000">
            <a:off x="9615577" y="5555899"/>
            <a:ext cx="143071" cy="143071"/>
          </a:xfrm>
          <a:prstGeom prst="rect">
            <a:avLst/>
          </a:prstGeom>
          <a:solidFill>
            <a:srgbClr val="C9E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sp>
        <p:nvSpPr>
          <p:cNvPr id="15" name="Rectangle 14">
            <a:extLst>
              <a:ext uri="{FF2B5EF4-FFF2-40B4-BE49-F238E27FC236}">
                <a16:creationId xmlns:a16="http://schemas.microsoft.com/office/drawing/2014/main" id="{10028D6E-4B1D-604F-8D87-FE414D8668A3}"/>
              </a:ext>
            </a:extLst>
          </p:cNvPr>
          <p:cNvSpPr/>
          <p:nvPr/>
        </p:nvSpPr>
        <p:spPr>
          <a:xfrm>
            <a:off x="1774825" y="3536950"/>
            <a:ext cx="10009188" cy="225954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234263-D71E-AF47-B31B-7836D2EB61C9}"/>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en-GB" sz="1600" err="1">
                <a:solidFill>
                  <a:schemeClr val="tx1">
                    <a:lumMod val="50000"/>
                    <a:lumOff val="50000"/>
                  </a:schemeClr>
                </a:solidFill>
                <a:latin typeface="+mj-lt"/>
              </a:rPr>
              <a:t>L’accès</a:t>
            </a:r>
            <a:r>
              <a:rPr lang="en-GB" sz="1600">
                <a:solidFill>
                  <a:schemeClr val="tx1">
                    <a:lumMod val="50000"/>
                    <a:lumOff val="50000"/>
                  </a:schemeClr>
                </a:solidFill>
                <a:latin typeface="+mj-lt"/>
              </a:rPr>
              <a:t> au </a:t>
            </a:r>
            <a:r>
              <a:rPr lang="en-GB" sz="1600" err="1">
                <a:solidFill>
                  <a:schemeClr val="tx1">
                    <a:lumMod val="50000"/>
                    <a:lumOff val="50000"/>
                  </a:schemeClr>
                </a:solidFill>
                <a:latin typeface="+mj-lt"/>
              </a:rPr>
              <a:t>traitement</a:t>
            </a:r>
            <a:r>
              <a:rPr lang="en-GB" sz="1600">
                <a:solidFill>
                  <a:schemeClr val="tx1">
                    <a:lumMod val="50000"/>
                    <a:lumOff val="50000"/>
                  </a:schemeClr>
                </a:solidFill>
                <a:latin typeface="+mj-lt"/>
              </a:rPr>
              <a:t> pendant </a:t>
            </a:r>
            <a:r>
              <a:rPr lang="en-GB" sz="1600" err="1">
                <a:solidFill>
                  <a:schemeClr val="tx1">
                    <a:lumMod val="50000"/>
                    <a:lumOff val="50000"/>
                  </a:schemeClr>
                </a:solidFill>
                <a:latin typeface="+mj-lt"/>
              </a:rPr>
              <a:t>l’épidémie</a:t>
            </a:r>
            <a:r>
              <a:rPr lang="en-GB" sz="1600">
                <a:solidFill>
                  <a:schemeClr val="tx1">
                    <a:lumMod val="50000"/>
                    <a:lumOff val="50000"/>
                  </a:schemeClr>
                </a:solidFill>
                <a:latin typeface="+mj-lt"/>
              </a:rPr>
              <a:t> de COVID-19</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9E3035DF-DFB1-C645-96A3-F27930EFEABC}"/>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629412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Godfrey SA3302</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marL="450000" indent="-449263">
              <a:lnSpc>
                <a:spcPct val="100000"/>
              </a:lnSpc>
              <a:buNone/>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a:t>
            </a:r>
            <a:r>
              <a:rPr lang="fr-FR" sz="1600">
                <a:solidFill>
                  <a:schemeClr val="tx1">
                    <a:lumMod val="50000"/>
                    <a:lumOff val="50000"/>
                  </a:schemeClr>
                </a:solidFill>
                <a:latin typeface="+mj-lt"/>
                <a:cs typeface="Calibri" panose="020F0502020204030204" pitchFamily="34" charset="0"/>
              </a:rPr>
              <a:t>  Dispensation des médicaments sur plusieurs mois dans les pays soutenus par PEPFAR</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7342" y="1341438"/>
            <a:ext cx="4897437" cy="4224233"/>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objectifs du PEPFAR pendant l’épidémie de COVID-19 étaient notamment de garantir un traitement continu du VIH et de réduire l'exposition du personnel et des patients au COVID-19.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 élément clé était de séparer la dispensation des médicaments des soins cliniques.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Sur les 52 pays examinés, 30 ont modifié leur politique de dispensation mensuelle de médicaments à partir de mars 2020.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35DB8AF6-8809-534C-9432-9ED0B7793278}"/>
              </a:ext>
            </a:extLst>
          </p:cNvPr>
          <p:cNvSpPr/>
          <p:nvPr/>
        </p:nvSpPr>
        <p:spPr>
          <a:xfrm>
            <a:off x="1774825" y="689362"/>
            <a:ext cx="10349781" cy="338554"/>
          </a:xfrm>
          <a:prstGeom prst="rect">
            <a:avLst/>
          </a:prstGeom>
        </p:spPr>
        <p:txBody>
          <a:bodyPr wrap="square" lIns="0" tIns="0" rIns="0" bIns="0">
            <a:spAutoFit/>
          </a:bodyPr>
          <a:lstStyle/>
          <a:p>
            <a:pPr lvl="0">
              <a:spcAft>
                <a:spcPts val="600"/>
              </a:spcAft>
            </a:pPr>
            <a:r>
              <a:rPr lang="fr-FR" sz="2200" b="1"/>
              <a:t>Distribution des médicaments sur plusieurs mois dans les pays soutenus par PEPFAR</a:t>
            </a:r>
          </a:p>
        </p:txBody>
      </p:sp>
      <p:pic>
        <p:nvPicPr>
          <p:cNvPr id="3" name="Picture 2">
            <a:extLst>
              <a:ext uri="{FF2B5EF4-FFF2-40B4-BE49-F238E27FC236}">
                <a16:creationId xmlns:a16="http://schemas.microsoft.com/office/drawing/2014/main" id="{ED0342DD-6FF7-FA41-82B4-B77896B7134E}"/>
              </a:ext>
            </a:extLst>
          </p:cNvPr>
          <p:cNvPicPr>
            <a:picLocks noChangeAspect="1"/>
          </p:cNvPicPr>
          <p:nvPr/>
        </p:nvPicPr>
        <p:blipFill rotWithShape="1">
          <a:blip r:embed="rId4"/>
          <a:srcRect l="4556" t="1882" b="80"/>
          <a:stretch/>
        </p:blipFill>
        <p:spPr>
          <a:xfrm>
            <a:off x="6851650" y="1412875"/>
            <a:ext cx="5377448" cy="3754441"/>
          </a:xfrm>
          <a:prstGeom prst="rect">
            <a:avLst/>
          </a:prstGeom>
        </p:spPr>
      </p:pic>
      <p:sp>
        <p:nvSpPr>
          <p:cNvPr id="2" name="TextBox 1">
            <a:extLst>
              <a:ext uri="{FF2B5EF4-FFF2-40B4-BE49-F238E27FC236}">
                <a16:creationId xmlns:a16="http://schemas.microsoft.com/office/drawing/2014/main" id="{AF076ECB-F89F-4B86-B22D-076859DAA818}"/>
              </a:ext>
            </a:extLst>
          </p:cNvPr>
          <p:cNvSpPr txBox="1"/>
          <p:nvPr/>
        </p:nvSpPr>
        <p:spPr>
          <a:xfrm>
            <a:off x="7946021" y="5167316"/>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PWRDF. CC BY 2.0</a:t>
            </a:r>
            <a:endParaRPr lang="en-US">
              <a:ea typeface="+mn-lt"/>
              <a:cs typeface="+mn-lt"/>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C1C45A2B-41EC-4843-9E5B-BFBB67EE7B16}"/>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072586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3154C-1EB4-BA4F-81D9-3C27513C9A6C}"/>
              </a:ext>
            </a:extLst>
          </p:cNvPr>
          <p:cNvPicPr>
            <a:picLocks noChangeAspect="1"/>
          </p:cNvPicPr>
          <p:nvPr/>
        </p:nvPicPr>
        <p:blipFill>
          <a:blip r:embed="rId3"/>
          <a:stretch>
            <a:fillRect/>
          </a:stretch>
        </p:blipFill>
        <p:spPr>
          <a:xfrm>
            <a:off x="5625328" y="1693956"/>
            <a:ext cx="6169835" cy="3895284"/>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453189"/>
            <a:ext cx="6091972" cy="281231"/>
          </a:xfrm>
          <a:prstGeom prst="rect">
            <a:avLst/>
          </a:prstGeom>
        </p:spPr>
        <p:txBody>
          <a:bodyPr wrap="square">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Godfrey SA3302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6" y="1344841"/>
            <a:ext cx="3607011" cy="4224233"/>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L’accès à la dispensation des médicaments pour plusieurs mois a été étendu.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Les enfants et les adolescents ont été inclus (voir diapo 83)</a:t>
            </a:r>
            <a:endParaRPr lang="fr-FR" sz="2000">
              <a:latin typeface="+mj-lt"/>
              <a:ea typeface="Calibri" panose="020F0502020204030204" pitchFamily="34" charset="0"/>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 mise en œuvre a nécessité de travailler sur les chaînes d'approvisionnement, de planifier au niveau des installations et d’engager les clients.</a:t>
            </a:r>
            <a:endParaRPr lang="fr-FR" sz="20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7897C8E8-72B2-7F41-8947-4520DCB64E6A}"/>
              </a:ext>
            </a:extLst>
          </p:cNvPr>
          <p:cNvSpPr/>
          <p:nvPr/>
        </p:nvSpPr>
        <p:spPr>
          <a:xfrm>
            <a:off x="5602326" y="1502083"/>
            <a:ext cx="6192838" cy="215444"/>
          </a:xfrm>
          <a:prstGeom prst="rect">
            <a:avLst/>
          </a:prstGeom>
        </p:spPr>
        <p:txBody>
          <a:bodyPr wrap="square" lIns="0" tIns="0" rIns="0" bIns="0">
            <a:spAutoFit/>
          </a:bodyPr>
          <a:lstStyle/>
          <a:p>
            <a:pPr algn="ctr"/>
            <a:r>
              <a:rPr lang="en-US" sz="1400" b="1" err="1">
                <a:solidFill>
                  <a:schemeClr val="tx1">
                    <a:lumMod val="50000"/>
                    <a:lumOff val="50000"/>
                  </a:schemeClr>
                </a:solidFill>
                <a:latin typeface="+mj-lt"/>
              </a:rPr>
              <a:t>Changement</a:t>
            </a:r>
            <a:r>
              <a:rPr lang="en-US" sz="1400" b="1">
                <a:solidFill>
                  <a:schemeClr val="tx1">
                    <a:lumMod val="50000"/>
                    <a:lumOff val="50000"/>
                  </a:schemeClr>
                </a:solidFill>
                <a:latin typeface="+mj-lt"/>
              </a:rPr>
              <a:t> </a:t>
            </a:r>
            <a:r>
              <a:rPr lang="en-US" sz="1400" b="1" err="1">
                <a:solidFill>
                  <a:schemeClr val="tx1">
                    <a:lumMod val="50000"/>
                    <a:lumOff val="50000"/>
                  </a:schemeClr>
                </a:solidFill>
                <a:latin typeface="+mj-lt"/>
              </a:rPr>
              <a:t>dans</a:t>
            </a:r>
            <a:r>
              <a:rPr lang="en-US" sz="1400" b="1">
                <a:solidFill>
                  <a:schemeClr val="tx1">
                    <a:lumMod val="50000"/>
                    <a:lumOff val="50000"/>
                  </a:schemeClr>
                </a:solidFill>
                <a:latin typeface="+mj-lt"/>
              </a:rPr>
              <a:t> les prescriptions de mars </a:t>
            </a:r>
            <a:r>
              <a:rPr lang="en-US" sz="1400" b="1" err="1">
                <a:solidFill>
                  <a:schemeClr val="tx1">
                    <a:lumMod val="50000"/>
                    <a:lumOff val="50000"/>
                  </a:schemeClr>
                </a:solidFill>
                <a:latin typeface="+mj-lt"/>
              </a:rPr>
              <a:t>à</a:t>
            </a:r>
            <a:r>
              <a:rPr lang="en-US" sz="1400" b="1">
                <a:solidFill>
                  <a:schemeClr val="tx1">
                    <a:lumMod val="50000"/>
                    <a:lumOff val="50000"/>
                  </a:schemeClr>
                </a:solidFill>
                <a:latin typeface="+mj-lt"/>
              </a:rPr>
              <a:t> </a:t>
            </a:r>
            <a:r>
              <a:rPr lang="en-US" sz="1400" b="1" err="1">
                <a:solidFill>
                  <a:schemeClr val="tx1">
                    <a:lumMod val="50000"/>
                    <a:lumOff val="50000"/>
                  </a:schemeClr>
                </a:solidFill>
                <a:latin typeface="+mj-lt"/>
              </a:rPr>
              <a:t>juin</a:t>
            </a:r>
            <a:r>
              <a:rPr lang="en-US" sz="1400" b="1">
                <a:solidFill>
                  <a:schemeClr val="tx1">
                    <a:lumMod val="50000"/>
                    <a:lumOff val="50000"/>
                  </a:schemeClr>
                </a:solidFill>
                <a:latin typeface="+mj-lt"/>
              </a:rPr>
              <a:t> 2020</a:t>
            </a:r>
          </a:p>
        </p:txBody>
      </p:sp>
      <p:sp>
        <p:nvSpPr>
          <p:cNvPr id="11" name="Rectangle 10">
            <a:extLst>
              <a:ext uri="{FF2B5EF4-FFF2-40B4-BE49-F238E27FC236}">
                <a16:creationId xmlns:a16="http://schemas.microsoft.com/office/drawing/2014/main" id="{A7C76776-C5A2-BF4C-A090-42BEBF956AD6}"/>
              </a:ext>
            </a:extLst>
          </p:cNvPr>
          <p:cNvSpPr/>
          <p:nvPr/>
        </p:nvSpPr>
        <p:spPr>
          <a:xfrm>
            <a:off x="5602325" y="1412876"/>
            <a:ext cx="6181687" cy="440895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05DBEF-C2F7-3D4F-9B8C-4815B3EEFBFF}"/>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Dispensation des médicaments sur plusieurs mois dans les pays soutenus par PEPFAR</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28345B2E-FE55-2945-B811-226160CD7F07}"/>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795368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9"/>
            <a:ext cx="6091972" cy="281231"/>
          </a:xfrm>
          <a:prstGeom prst="rect">
            <a:avLst/>
          </a:prstGeom>
        </p:spPr>
        <p:txBody>
          <a:bodyPr wrap="square">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Godfrey SA3302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341438"/>
            <a:ext cx="4897437" cy="4224233"/>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a:rPr>
              <a:t>En 2020, on craignait que le COVID-19 ne perturbe la prestation des services de lutte contre le VIH, avec des répercussions sur les taux de dépistage, l'accès au antirétroviraux, les nouvelles infections et les décès. </a:t>
            </a:r>
          </a:p>
          <a:p>
            <a:pPr marL="197485" lvl="1" indent="-197485"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a:rPr>
              <a:t>En 2020, la modélisation a conclu que la perturbation à court terme des services de prévention du VIH aurait un impact limité sur les décès. </a:t>
            </a:r>
          </a:p>
          <a:p>
            <a:pPr marL="197485" lvl="1" indent="-197485"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Toutefois, une perturbation grave des services de traitement antirétroviral aurait des répercussions beaucoup plus importantes.</a:t>
            </a:r>
          </a:p>
          <a:p>
            <a:pPr marL="0" lvl="1" defTabSz="720000">
              <a:spcAft>
                <a:spcPts val="500"/>
              </a:spcAft>
              <a:buClr>
                <a:srgbClr val="E0001B"/>
              </a:buClr>
              <a:buSzPct val="70000"/>
            </a:pPr>
            <a:endParaRPr lang="en-GB" sz="2200" dirty="0">
              <a:latin typeface="+mj-l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1405DBEF-C2F7-3D4F-9B8C-4815B3EEFBFF}"/>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cs typeface="Calibri" panose="020F0502020204030204" pitchFamily="34" charset="0"/>
              </a:rPr>
              <a:t>| </a:t>
            </a:r>
            <a:r>
              <a:rPr lang="fr-FR" sz="1600">
                <a:solidFill>
                  <a:schemeClr val="tx1">
                    <a:lumMod val="50000"/>
                    <a:lumOff val="50000"/>
                  </a:schemeClr>
                </a:solidFill>
                <a:latin typeface="+mj-lt"/>
              </a:rPr>
              <a:t>L’impact à long terme des perturbations</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0" name="Picture 9" descr="A picture containing graphical user interface&#10;&#10;Description automatically generated">
            <a:hlinkClick r:id="rId4" action="ppaction://hlinksldjump"/>
            <a:extLst>
              <a:ext uri="{FF2B5EF4-FFF2-40B4-BE49-F238E27FC236}">
                <a16:creationId xmlns:a16="http://schemas.microsoft.com/office/drawing/2014/main" id="{28345B2E-FE55-2945-B811-226160CD7F07}"/>
              </a:ext>
            </a:extLst>
          </p:cNvPr>
          <p:cNvPicPr>
            <a:picLocks noChangeAspect="1"/>
          </p:cNvPicPr>
          <p:nvPr/>
        </p:nvPicPr>
        <p:blipFill rotWithShape="1">
          <a:blip r:embed="rId5"/>
          <a:srcRect t="25488" b="28774"/>
          <a:stretch/>
        </p:blipFill>
        <p:spPr>
          <a:xfrm>
            <a:off x="406669" y="5990253"/>
            <a:ext cx="1261169" cy="139085"/>
          </a:xfrm>
          <a:prstGeom prst="rect">
            <a:avLst/>
          </a:prstGeom>
        </p:spPr>
      </p:pic>
      <p:sp>
        <p:nvSpPr>
          <p:cNvPr id="15" name="TextBox 14">
            <a:extLst>
              <a:ext uri="{FF2B5EF4-FFF2-40B4-BE49-F238E27FC236}">
                <a16:creationId xmlns:a16="http://schemas.microsoft.com/office/drawing/2014/main" id="{56AFEFC3-5F4B-47A1-9F86-2F2889718967}"/>
              </a:ext>
            </a:extLst>
          </p:cNvPr>
          <p:cNvSpPr txBox="1"/>
          <p:nvPr/>
        </p:nvSpPr>
        <p:spPr>
          <a:xfrm>
            <a:off x="1774826" y="673373"/>
            <a:ext cx="5860804" cy="338554"/>
          </a:xfrm>
          <a:prstGeom prst="rect">
            <a:avLst/>
          </a:prstGeom>
          <a:noFill/>
        </p:spPr>
        <p:txBody>
          <a:bodyPr wrap="square" lIns="0" tIns="0" rIns="0" bIns="0">
            <a:spAutoFit/>
          </a:bodyPr>
          <a:lstStyle/>
          <a:p>
            <a:pPr lvl="0">
              <a:spcAft>
                <a:spcPts val="600"/>
              </a:spcAft>
            </a:pPr>
            <a:r>
              <a:rPr lang="fr-FR" sz="2200" b="1"/>
              <a:t>L’impact à long terme des perturbations</a:t>
            </a:r>
            <a:r>
              <a:rPr lang="en-GB" sz="2200" b="1"/>
              <a:t> </a:t>
            </a:r>
            <a:endParaRPr lang="en-GB" sz="2200" b="1">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2ACB96FC-49B3-414E-9A57-326B9D616921}"/>
              </a:ext>
            </a:extLst>
          </p:cNvPr>
          <p:cNvSpPr txBox="1"/>
          <p:nvPr/>
        </p:nvSpPr>
        <p:spPr>
          <a:xfrm>
            <a:off x="6096000" y="5319450"/>
            <a:ext cx="6096000" cy="246221"/>
          </a:xfrm>
          <a:prstGeom prst="rect">
            <a:avLst/>
          </a:prstGeom>
          <a:noFill/>
        </p:spPr>
        <p:txBody>
          <a:bodyPr wrap="square">
            <a:spAutoFit/>
          </a:bodyPr>
          <a:lstStyle/>
          <a:p>
            <a:pPr algn="r"/>
            <a:r>
              <a:rPr lang="en-US" sz="1000" dirty="0">
                <a:ea typeface="+mn-lt"/>
                <a:cs typeface="+mn-lt"/>
              </a:rPr>
              <a:t>Victoria Holdsworth/Secretariat du Commonwealth . CC BY-NC 2.0</a:t>
            </a:r>
          </a:p>
        </p:txBody>
      </p:sp>
      <p:pic>
        <p:nvPicPr>
          <p:cNvPr id="9" name="Picture 8">
            <a:extLst>
              <a:ext uri="{FF2B5EF4-FFF2-40B4-BE49-F238E27FC236}">
                <a16:creationId xmlns:a16="http://schemas.microsoft.com/office/drawing/2014/main" id="{BA3EB617-B3E5-DC47-A4A0-8A10014BBADD}"/>
              </a:ext>
            </a:extLst>
          </p:cNvPr>
          <p:cNvPicPr>
            <a:picLocks noChangeAspect="1"/>
          </p:cNvPicPr>
          <p:nvPr/>
        </p:nvPicPr>
        <p:blipFill rotWithShape="1">
          <a:blip r:embed="rId6"/>
          <a:srcRect l="3278" t="-1295" r="6146" b="730"/>
          <a:stretch/>
        </p:blipFill>
        <p:spPr>
          <a:xfrm>
            <a:off x="6851650" y="1344163"/>
            <a:ext cx="5341514" cy="3965572"/>
          </a:xfrm>
          <a:prstGeom prst="rect">
            <a:avLst/>
          </a:prstGeom>
        </p:spPr>
      </p:pic>
    </p:spTree>
    <p:extLst>
      <p:ext uri="{BB962C8B-B14F-4D97-AF65-F5344CB8AC3E}">
        <p14:creationId xmlns:p14="http://schemas.microsoft.com/office/powerpoint/2010/main" val="503102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9E33D6-867C-7E4E-A448-B53411B2A7DD}"/>
              </a:ext>
            </a:extLst>
          </p:cNvPr>
          <p:cNvPicPr>
            <a:picLocks noChangeAspect="1"/>
          </p:cNvPicPr>
          <p:nvPr/>
        </p:nvPicPr>
        <p:blipFill>
          <a:blip r:embed="rId3"/>
          <a:stretch>
            <a:fillRect/>
          </a:stretch>
        </p:blipFill>
        <p:spPr>
          <a:xfrm>
            <a:off x="5644282" y="1831195"/>
            <a:ext cx="6247681" cy="2965957"/>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852008" y="6457661"/>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Stover SY0402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0"/>
            <a:ext cx="3636962" cy="419345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Quel a été le véritable impact du COVID-19?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plupart des pays disposant de données sur le dépistage du VIH ont enregistré une baisse de 40 à 80 % en 2020.</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nombre de personnes sous traitement antirétroviral n’a pas diminué dans la plupart des pays.</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données suggèrent que les pays ont maintenu les services, malgré les difficultés. </a:t>
            </a:r>
          </a:p>
        </p:txBody>
      </p:sp>
      <p:sp>
        <p:nvSpPr>
          <p:cNvPr id="11" name="Rectangle 10">
            <a:extLst>
              <a:ext uri="{FF2B5EF4-FFF2-40B4-BE49-F238E27FC236}">
                <a16:creationId xmlns:a16="http://schemas.microsoft.com/office/drawing/2014/main" id="{FBFB0433-E1C1-AE46-A916-451A5192E16E}"/>
              </a:ext>
            </a:extLst>
          </p:cNvPr>
          <p:cNvSpPr/>
          <p:nvPr/>
        </p:nvSpPr>
        <p:spPr>
          <a:xfrm>
            <a:off x="5602326" y="1502083"/>
            <a:ext cx="6192838" cy="200055"/>
          </a:xfrm>
          <a:prstGeom prst="rect">
            <a:avLst/>
          </a:prstGeom>
        </p:spPr>
        <p:txBody>
          <a:bodyPr wrap="square" lIns="0" tIns="0" rIns="0" bIns="0">
            <a:spAutoFit/>
          </a:bodyPr>
          <a:lstStyle/>
          <a:p>
            <a:pPr algn="ctr"/>
            <a:r>
              <a:rPr lang="fr-FR" sz="1300" b="1">
                <a:solidFill>
                  <a:schemeClr val="tx1">
                    <a:lumMod val="50000"/>
                    <a:lumOff val="50000"/>
                  </a:schemeClr>
                </a:solidFill>
                <a:latin typeface="+mj-lt"/>
              </a:rPr>
              <a:t>Tendance du nombre de personnes sous traitement et évolution annuelle</a:t>
            </a:r>
          </a:p>
        </p:txBody>
      </p:sp>
      <p:sp>
        <p:nvSpPr>
          <p:cNvPr id="13" name="Rectangle 12">
            <a:extLst>
              <a:ext uri="{FF2B5EF4-FFF2-40B4-BE49-F238E27FC236}">
                <a16:creationId xmlns:a16="http://schemas.microsoft.com/office/drawing/2014/main" id="{B9B54D62-76FF-5346-8486-18193AFC6AFE}"/>
              </a:ext>
            </a:extLst>
          </p:cNvPr>
          <p:cNvSpPr/>
          <p:nvPr/>
        </p:nvSpPr>
        <p:spPr>
          <a:xfrm>
            <a:off x="5602325" y="1412876"/>
            <a:ext cx="6181687" cy="36163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5B377F-443C-934C-9585-40328F05C362}"/>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L’impact à long terme des perturbations</a:t>
            </a:r>
            <a:endParaRPr lang="fr-FR" sz="1600">
              <a:solidFill>
                <a:schemeClr val="tx1">
                  <a:lumMod val="50000"/>
                  <a:lumOff val="50000"/>
                </a:schemeClr>
              </a:solidFill>
              <a:latin typeface="+mj-lt"/>
              <a:cs typeface="Calibri" panose="020F0502020204030204" pitchFamily="34" charset="0"/>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ACA368DF-7F5A-DD4B-A909-5063B825F190}"/>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934152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52008"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Stover SY0402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356351"/>
            <a:ext cx="4897436" cy="382155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Une modélisation récente a examiné l'impact potentiel des perturbations dû au COVID-19 sur la réalisation des objectifs de l'ONUSIDA.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perturbations pourraient entraîner de 120 000 à 290 000 nouvelles infections et de 70 000 à 150 000 décès dus au sida au cours de la période 2020-2025.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Si les services rattrapent leurs retards après la pandémie, les effets des perturbations liées au COVID disparaîtront en grande partie d'ici 2025. </a:t>
            </a:r>
          </a:p>
        </p:txBody>
      </p:sp>
      <p:pic>
        <p:nvPicPr>
          <p:cNvPr id="3" name="Picture 2">
            <a:extLst>
              <a:ext uri="{FF2B5EF4-FFF2-40B4-BE49-F238E27FC236}">
                <a16:creationId xmlns:a16="http://schemas.microsoft.com/office/drawing/2014/main" id="{C86910A1-EF4D-FC4F-9E7C-B3D5A3303252}"/>
              </a:ext>
            </a:extLst>
          </p:cNvPr>
          <p:cNvPicPr>
            <a:picLocks noChangeAspect="1"/>
          </p:cNvPicPr>
          <p:nvPr/>
        </p:nvPicPr>
        <p:blipFill rotWithShape="1">
          <a:blip r:embed="rId4"/>
          <a:srcRect l="5055" t="148" r="8058" b="540"/>
          <a:stretch/>
        </p:blipFill>
        <p:spPr>
          <a:xfrm>
            <a:off x="6851650" y="1418981"/>
            <a:ext cx="5340350" cy="4075627"/>
          </a:xfrm>
          <a:prstGeom prst="rect">
            <a:avLst/>
          </a:prstGeom>
        </p:spPr>
      </p:pic>
      <p:sp>
        <p:nvSpPr>
          <p:cNvPr id="10" name="Rectangle 9">
            <a:extLst>
              <a:ext uri="{FF2B5EF4-FFF2-40B4-BE49-F238E27FC236}">
                <a16:creationId xmlns:a16="http://schemas.microsoft.com/office/drawing/2014/main" id="{3D3BC097-2B9E-194A-A538-D7BE777FB3CB}"/>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L’impact à long terme des perturbations</a:t>
            </a:r>
            <a:endParaRPr lang="fr-FR" sz="1600">
              <a:solidFill>
                <a:schemeClr val="tx1">
                  <a:lumMod val="50000"/>
                  <a:lumOff val="50000"/>
                </a:schemeClr>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89DD0DCB-0AD6-B640-99F3-0375A3993E8C}"/>
              </a:ext>
            </a:extLst>
          </p:cNvPr>
          <p:cNvSpPr txBox="1"/>
          <p:nvPr/>
        </p:nvSpPr>
        <p:spPr>
          <a:xfrm>
            <a:off x="7946021" y="5494679"/>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Robin J Gentry/Shutterstock</a:t>
            </a:r>
            <a:endParaRPr lang="en-US">
              <a:ea typeface="+mn-lt"/>
              <a:cs typeface="+mn-lt"/>
            </a:endParaRPr>
          </a:p>
        </p:txBody>
      </p:sp>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89089DD5-F524-EB45-987B-EE5059421DB5}"/>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862622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Ramautarsing</a:t>
            </a:r>
            <a:r>
              <a:rPr lang="en-GB" sz="1200" dirty="0">
                <a:ea typeface="Calibri" panose="020F0502020204030204" pitchFamily="34" charset="0"/>
                <a:cs typeface="Times New Roman" panose="02020603050405020304" pitchFamily="18" charset="0"/>
                <a:hlinkClick r:id="rId3"/>
              </a:rPr>
              <a:t> SY1203</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La mise en place de services virtuels </a:t>
            </a:r>
          </a:p>
          <a:p>
            <a:pPr>
              <a:tabLst>
                <a:tab pos="354013" algn="l"/>
              </a:tabLst>
            </a:pPr>
            <a:endParaRPr lang="en-GB" sz="1600">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8" y="1344840"/>
            <a:ext cx="4021135" cy="468076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L'Institut de recherche et d'innovation sur le VIH en Thaïlande a transféré ses services vers un modèle de télésanté pendant la pandémie de COVID-19, y compris pour les traitements,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et le suivi médical des transgenres.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Pour avoir droit au traitement antirétroviral le jour même du diagnostic, les clients devaient auparavant être disponibles pour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une visite de suivi dans une clinique - la télésanté a été ajoutée comme option pendant l'épidémie de</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COVID-19. </a:t>
            </a:r>
          </a:p>
        </p:txBody>
      </p:sp>
      <p:sp>
        <p:nvSpPr>
          <p:cNvPr id="10" name="Rectangle 9">
            <a:extLst>
              <a:ext uri="{FF2B5EF4-FFF2-40B4-BE49-F238E27FC236}">
                <a16:creationId xmlns:a16="http://schemas.microsoft.com/office/drawing/2014/main" id="{616E749B-6EAA-F444-BE14-A7F3F636522D}"/>
              </a:ext>
            </a:extLst>
          </p:cNvPr>
          <p:cNvSpPr/>
          <p:nvPr/>
        </p:nvSpPr>
        <p:spPr>
          <a:xfrm>
            <a:off x="1774825" y="702900"/>
            <a:ext cx="10015483" cy="338554"/>
          </a:xfrm>
          <a:prstGeom prst="rect">
            <a:avLst/>
          </a:prstGeom>
        </p:spPr>
        <p:txBody>
          <a:bodyPr wrap="square" lIns="0" tIns="0" rIns="0" bIns="0">
            <a:spAutoFit/>
          </a:bodyPr>
          <a:lstStyle/>
          <a:p>
            <a:pPr>
              <a:spcAft>
                <a:spcPts val="600"/>
              </a:spcAft>
            </a:pPr>
            <a:r>
              <a:rPr lang="fr-FR" sz="2200" b="1"/>
              <a:t>La mise en place de services virtuels</a:t>
            </a:r>
            <a:r>
              <a:rPr lang="en-GB" sz="2200" b="1"/>
              <a:t> </a:t>
            </a:r>
          </a:p>
        </p:txBody>
      </p:sp>
      <p:sp>
        <p:nvSpPr>
          <p:cNvPr id="13" name="Rectangle 12">
            <a:extLst>
              <a:ext uri="{FF2B5EF4-FFF2-40B4-BE49-F238E27FC236}">
                <a16:creationId xmlns:a16="http://schemas.microsoft.com/office/drawing/2014/main" id="{BDCB2704-4826-2C49-A4B0-0B6145C0FAA4}"/>
              </a:ext>
            </a:extLst>
          </p:cNvPr>
          <p:cNvSpPr/>
          <p:nvPr/>
        </p:nvSpPr>
        <p:spPr>
          <a:xfrm>
            <a:off x="5964197" y="1344839"/>
            <a:ext cx="5819816" cy="329306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EEBE2128-3743-C741-8B20-B6BDD88A3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887" y="1543167"/>
            <a:ext cx="6408443" cy="2874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D551AE3B-5FE4-7E43-90DF-D06E4761F934}"/>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681795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52BF591-1EEC-6A45-91FB-46FAF14E8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4" y="2652211"/>
            <a:ext cx="9540379" cy="32832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0AAA0D-EB34-FA48-9C8C-0AF8E5464F8C}"/>
              </a:ext>
            </a:extLst>
          </p:cNvPr>
          <p:cNvSpPr/>
          <p:nvPr/>
        </p:nvSpPr>
        <p:spPr>
          <a:xfrm>
            <a:off x="1774825" y="1091137"/>
            <a:ext cx="4897438" cy="215443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Après la mise en place du traitement antirétroviral le jour même du diagnostic, la rétention dans les soins au 3ème mois et au 6ème mois était élevée et il n'y avait pas de différences significatives entre le suivi en personne et le suivi virtuel.</a:t>
            </a:r>
          </a:p>
        </p:txBody>
      </p:sp>
      <p:sp>
        <p:nvSpPr>
          <p:cNvPr id="7" name="Rectangle 6">
            <a:extLst>
              <a:ext uri="{FF2B5EF4-FFF2-40B4-BE49-F238E27FC236}">
                <a16:creationId xmlns:a16="http://schemas.microsoft.com/office/drawing/2014/main" id="{3B0F45FC-87F5-2142-9607-997F4F53174B}"/>
              </a:ext>
            </a:extLst>
          </p:cNvPr>
          <p:cNvSpPr/>
          <p:nvPr/>
        </p:nvSpPr>
        <p:spPr>
          <a:xfrm>
            <a:off x="5795963" y="6477822"/>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Ramautarsing</a:t>
            </a:r>
            <a:r>
              <a:rPr lang="en-GB" sz="1200" dirty="0">
                <a:ea typeface="Calibri" panose="020F0502020204030204" pitchFamily="34" charset="0"/>
                <a:cs typeface="Times New Roman" panose="02020603050405020304" pitchFamily="18" charset="0"/>
                <a:hlinkClick r:id="rId4"/>
              </a:rPr>
              <a:t> SY1203</a:t>
            </a:r>
            <a:endParaRPr lang="en-GB" sz="1200" dirty="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B3CC8BD-6D93-3143-AE10-C597D8C5483E}"/>
              </a:ext>
            </a:extLst>
          </p:cNvPr>
          <p:cNvSpPr/>
          <p:nvPr/>
        </p:nvSpPr>
        <p:spPr>
          <a:xfrm>
            <a:off x="1774824" y="3014859"/>
            <a:ext cx="10009189" cy="280697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053C7D-F2AE-7142-8392-BF4A59C4BA0F}"/>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La mise en place de services virtuels </a:t>
            </a:r>
            <a:r>
              <a:rPr lang="en-GB" sz="1600" b="1">
                <a:latin typeface="+mj-lt"/>
              </a:rPr>
              <a:t> </a:t>
            </a:r>
            <a:endParaRPr lang="en-GB" sz="1600" b="1">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sp>
        <p:nvSpPr>
          <p:cNvPr id="4" name="Rectangle 3">
            <a:extLst>
              <a:ext uri="{FF2B5EF4-FFF2-40B4-BE49-F238E27FC236}">
                <a16:creationId xmlns:a16="http://schemas.microsoft.com/office/drawing/2014/main" id="{CDAE441A-EE34-3747-997E-40E5F46400BB}"/>
              </a:ext>
            </a:extLst>
          </p:cNvPr>
          <p:cNvSpPr/>
          <p:nvPr/>
        </p:nvSpPr>
        <p:spPr>
          <a:xfrm>
            <a:off x="6851650" y="1058412"/>
            <a:ext cx="4932364" cy="1183354"/>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retour des prestataires et des clients a été très positif</a:t>
            </a: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E76A4CA8-C055-704D-A067-868BE00B5745}"/>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505763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52008" y="6468344"/>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Ramautarsing</a:t>
            </a:r>
            <a:r>
              <a:rPr lang="en-GB" sz="1200" dirty="0">
                <a:ea typeface="Calibri" panose="020F0502020204030204" pitchFamily="34" charset="0"/>
                <a:cs typeface="Times New Roman" panose="02020603050405020304" pitchFamily="18" charset="0"/>
                <a:hlinkClick r:id="rId3"/>
              </a:rPr>
              <a:t> SY1203</a:t>
            </a:r>
            <a:endParaRPr lang="en-GB" sz="1200" dirty="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796F2439-4008-7C4A-B0A4-C569ECE037B3}"/>
              </a:ext>
            </a:extLst>
          </p:cNvPr>
          <p:cNvSpPr/>
          <p:nvPr/>
        </p:nvSpPr>
        <p:spPr>
          <a:xfrm>
            <a:off x="4744278" y="3511259"/>
            <a:ext cx="1696279" cy="38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AAA0D-EB34-FA48-9C8C-0AF8E5464F8C}"/>
              </a:ext>
            </a:extLst>
          </p:cNvPr>
          <p:cNvSpPr/>
          <p:nvPr/>
        </p:nvSpPr>
        <p:spPr>
          <a:xfrm>
            <a:off x="1774825" y="1350245"/>
            <a:ext cx="4897438" cy="3836948"/>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changements apportés aux services de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sous l'égide des populations clés comprennent le passage à la télésanté (consultations en ligne) et à l'auto-prélèvement pour le dépistage des IST.</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Tangerine est la première clinique de santé intégrale pour les personnes transgenres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en Asie.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Pour tous les services, la prestation de services en ligne a commencé avant l'épidémie, s'est accélérée pendant la pandémie et se poursuivra.</a:t>
            </a:r>
            <a:r>
              <a:rPr lang="fr-FR" sz="2100">
                <a:latin typeface="+mj-lt"/>
                <a:ea typeface="Calibri" panose="020F0502020204030204" pitchFamily="34" charset="0"/>
                <a:cs typeface="Times New Roman" panose="02020603050405020304" pitchFamily="18" charset="0"/>
              </a:rPr>
              <a:t> </a:t>
            </a:r>
          </a:p>
        </p:txBody>
      </p:sp>
      <p:pic>
        <p:nvPicPr>
          <p:cNvPr id="37890" name="Picture 2">
            <a:extLst>
              <a:ext uri="{FF2B5EF4-FFF2-40B4-BE49-F238E27FC236}">
                <a16:creationId xmlns:a16="http://schemas.microsoft.com/office/drawing/2014/main" id="{334E04FE-1B27-814C-8325-1ABA3D3C2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267" t="29585"/>
          <a:stretch/>
        </p:blipFill>
        <p:spPr bwMode="auto">
          <a:xfrm>
            <a:off x="6947209" y="2091905"/>
            <a:ext cx="4846562" cy="28900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1F96912-626A-AC44-925D-F09E2DE3D5FA}"/>
              </a:ext>
            </a:extLst>
          </p:cNvPr>
          <p:cNvSpPr/>
          <p:nvPr/>
        </p:nvSpPr>
        <p:spPr>
          <a:xfrm>
            <a:off x="6851650" y="1412875"/>
            <a:ext cx="4932362" cy="45407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81C7A8-D846-1F42-839D-C31E37773CE1}"/>
              </a:ext>
            </a:extLst>
          </p:cNvPr>
          <p:cNvSpPr/>
          <p:nvPr/>
        </p:nvSpPr>
        <p:spPr>
          <a:xfrm>
            <a:off x="6831690" y="1504357"/>
            <a:ext cx="5060273"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Télésanté du service de conseils en ligne Tangerine</a:t>
            </a:r>
          </a:p>
          <a:p>
            <a:pPr algn="ctr"/>
            <a:r>
              <a:rPr lang="fr-FR" sz="1400" b="1">
                <a:solidFill>
                  <a:schemeClr val="tx1">
                    <a:lumMod val="50000"/>
                    <a:lumOff val="50000"/>
                  </a:schemeClr>
                </a:solidFill>
                <a:latin typeface="+mj-lt"/>
              </a:rPr>
              <a:t>(1er Avril - 31 Aout 2020</a:t>
            </a:r>
            <a:r>
              <a:rPr lang="fr-FR" sz="1400" b="1" i="1">
                <a:solidFill>
                  <a:schemeClr val="tx1">
                    <a:lumMod val="50000"/>
                    <a:lumOff val="50000"/>
                  </a:schemeClr>
                </a:solidFill>
                <a:latin typeface="+mj-lt"/>
              </a:rPr>
              <a:t>)</a:t>
            </a:r>
          </a:p>
        </p:txBody>
      </p:sp>
      <p:sp>
        <p:nvSpPr>
          <p:cNvPr id="13" name="Rectangle 12">
            <a:extLst>
              <a:ext uri="{FF2B5EF4-FFF2-40B4-BE49-F238E27FC236}">
                <a16:creationId xmlns:a16="http://schemas.microsoft.com/office/drawing/2014/main" id="{A4FA5E42-B4A8-384C-B8B9-E6F1C656B1CA}"/>
              </a:ext>
            </a:extLst>
          </p:cNvPr>
          <p:cNvSpPr/>
          <p:nvPr/>
        </p:nvSpPr>
        <p:spPr>
          <a:xfrm>
            <a:off x="6947209" y="4922758"/>
            <a:ext cx="5465049" cy="1365558"/>
          </a:xfrm>
          <a:prstGeom prst="rect">
            <a:avLst/>
          </a:prstGeom>
        </p:spPr>
        <p:txBody>
          <a:bodyPr wrap="square" lIns="0" tIns="0" rIns="0" bIns="0" numCol="2">
            <a:noAutofit/>
          </a:bodyPr>
          <a:lstStyle/>
          <a:p>
            <a:pPr marL="98425" indent="-98425">
              <a:lnSpc>
                <a:spcPct val="50000"/>
              </a:lnSpc>
              <a:spcAft>
                <a:spcPts val="800"/>
              </a:spcAft>
              <a:buFont typeface="Arial" panose="020B0604020202020204" pitchFamily="34" charset="0"/>
              <a:buChar char="•"/>
            </a:pPr>
            <a:endParaRPr lang="en-GB" sz="1400">
              <a:solidFill>
                <a:schemeClr val="tx1">
                  <a:lumMod val="50000"/>
                  <a:lumOff val="50000"/>
                </a:schemeClr>
              </a:solidFill>
              <a:latin typeface="+mj-lt"/>
              <a:ea typeface="Calibri" panose="020F0502020204030204" pitchFamily="34" charset="0"/>
              <a:cs typeface="Times New Roman" panose="02020603050405020304" pitchFamily="18" charset="0"/>
            </a:endParaRPr>
          </a:p>
          <a:p>
            <a:pPr marL="98425" indent="-98425">
              <a:lnSpc>
                <a:spcPct val="50000"/>
              </a:lnSpc>
              <a:spcAft>
                <a:spcPts val="800"/>
              </a:spcAft>
              <a:buFont typeface="Arial" panose="020B0604020202020204" pitchFamily="34" charset="0"/>
              <a:buChar char="•"/>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444 clients au total</a:t>
            </a:r>
          </a:p>
          <a:p>
            <a:pPr marL="98425" indent="-98425">
              <a:lnSpc>
                <a:spcPct val="50000"/>
              </a:lnSpc>
              <a:spcAft>
                <a:spcPts val="800"/>
              </a:spcAft>
              <a:buFont typeface="Arial" panose="020B0604020202020204" pitchFamily="34" charset="0"/>
              <a:buChar char="•"/>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526 services </a:t>
            </a:r>
            <a:r>
              <a:rPr lang="en-GB" sz="1400" err="1">
                <a:solidFill>
                  <a:schemeClr val="tx1">
                    <a:lumMod val="50000"/>
                    <a:lumOff val="50000"/>
                  </a:schemeClr>
                </a:solidFill>
                <a:latin typeface="+mj-lt"/>
                <a:ea typeface="Calibri" panose="020F0502020204030204" pitchFamily="34" charset="0"/>
                <a:cs typeface="Times New Roman" panose="02020603050405020304" pitchFamily="18" charset="0"/>
              </a:rPr>
              <a:t>dont</a:t>
            </a: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a:t>
            </a:r>
          </a:p>
          <a:p>
            <a:pPr marL="98425" indent="88900">
              <a:lnSpc>
                <a:spcPct val="50000"/>
              </a:lnSpc>
              <a:spcAft>
                <a:spcPts val="800"/>
              </a:spcAft>
              <a:buFont typeface="Arial" panose="020B0604020202020204" pitchFamily="34" charset="0"/>
              <a:buChar char="•"/>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Hormone</a:t>
            </a:r>
          </a:p>
          <a:p>
            <a:pPr marL="98425" indent="88900">
              <a:lnSpc>
                <a:spcPct val="50000"/>
              </a:lnSpc>
              <a:spcAft>
                <a:spcPts val="800"/>
              </a:spcAft>
              <a:buFont typeface="Arial" panose="020B0604020202020204" pitchFamily="34" charset="0"/>
              <a:buChar char="•"/>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VIH</a:t>
            </a:r>
          </a:p>
          <a:p>
            <a:pPr marL="98425" indent="88900">
              <a:lnSpc>
                <a:spcPct val="50000"/>
              </a:lnSpc>
              <a:spcAft>
                <a:spcPts val="800"/>
              </a:spcAft>
              <a:buFont typeface="Arial" panose="020B0604020202020204" pitchFamily="34" charset="0"/>
              <a:buChar char="•"/>
            </a:pPr>
            <a:endParaRPr lang="en-GB" sz="1400">
              <a:solidFill>
                <a:schemeClr val="tx1">
                  <a:lumMod val="50000"/>
                  <a:lumOff val="50000"/>
                </a:schemeClr>
              </a:solidFill>
              <a:latin typeface="+mj-lt"/>
              <a:ea typeface="Calibri" panose="020F0502020204030204" pitchFamily="34" charset="0"/>
              <a:cs typeface="Times New Roman" panose="02020603050405020304" pitchFamily="18" charset="0"/>
            </a:endParaRPr>
          </a:p>
          <a:p>
            <a:pPr marL="98425" indent="88900">
              <a:lnSpc>
                <a:spcPct val="50000"/>
              </a:lnSpc>
              <a:spcAft>
                <a:spcPts val="800"/>
              </a:spcAft>
              <a:buFont typeface="Arial" panose="020B0604020202020204" pitchFamily="34" charset="0"/>
              <a:buChar char="•"/>
            </a:pPr>
            <a:r>
              <a:rPr lang="en-GB" sz="1400" err="1">
                <a:solidFill>
                  <a:schemeClr val="tx1">
                    <a:lumMod val="50000"/>
                    <a:lumOff val="50000"/>
                  </a:schemeClr>
                </a:solidFill>
                <a:latin typeface="+mj-lt"/>
                <a:ea typeface="Calibri" panose="020F0502020204030204" pitchFamily="34" charset="0"/>
                <a:cs typeface="Times New Roman" panose="02020603050405020304" pitchFamily="18" charset="0"/>
              </a:rPr>
              <a:t>PrEP</a:t>
            </a:r>
            <a:endParaRPr lang="en-GB" sz="1400">
              <a:solidFill>
                <a:schemeClr val="tx1">
                  <a:lumMod val="50000"/>
                  <a:lumOff val="50000"/>
                </a:schemeClr>
              </a:solidFill>
              <a:latin typeface="+mj-lt"/>
              <a:ea typeface="Calibri" panose="020F0502020204030204" pitchFamily="34" charset="0"/>
              <a:cs typeface="Times New Roman" panose="02020603050405020304" pitchFamily="18" charset="0"/>
            </a:endParaRPr>
          </a:p>
          <a:p>
            <a:pPr marL="98425" indent="88900">
              <a:lnSpc>
                <a:spcPct val="50000"/>
              </a:lnSpc>
              <a:spcAft>
                <a:spcPts val="800"/>
              </a:spcAft>
              <a:buFont typeface="Arial" panose="020B0604020202020204" pitchFamily="34" charset="0"/>
              <a:buChar char="•"/>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PEP</a:t>
            </a:r>
          </a:p>
          <a:p>
            <a:pPr marL="98425" indent="88900">
              <a:lnSpc>
                <a:spcPct val="50000"/>
              </a:lnSpc>
              <a:spcAft>
                <a:spcPts val="800"/>
              </a:spcAft>
              <a:buFont typeface="Arial" panose="020B0604020202020204" pitchFamily="34" charset="0"/>
              <a:buChar char="•"/>
            </a:pPr>
            <a:r>
              <a:rPr lang="en-GB" sz="1400" err="1">
                <a:solidFill>
                  <a:schemeClr val="tx1">
                    <a:lumMod val="50000"/>
                    <a:lumOff val="50000"/>
                  </a:schemeClr>
                </a:solidFill>
                <a:latin typeface="+mj-lt"/>
                <a:ea typeface="Calibri" panose="020F0502020204030204" pitchFamily="34" charset="0"/>
                <a:cs typeface="Times New Roman" panose="02020603050405020304" pitchFamily="18" charset="0"/>
              </a:rPr>
              <a:t>Chirurgie</a:t>
            </a: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GB" sz="1400" err="1">
                <a:solidFill>
                  <a:schemeClr val="tx1">
                    <a:lumMod val="50000"/>
                    <a:lumOff val="50000"/>
                  </a:schemeClr>
                </a:solidFill>
                <a:latin typeface="+mj-lt"/>
                <a:ea typeface="Calibri" panose="020F0502020204030204" pitchFamily="34" charset="0"/>
                <a:cs typeface="Times New Roman" panose="02020603050405020304" pitchFamily="18" charset="0"/>
              </a:rPr>
              <a:t>d’affirmation</a:t>
            </a: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 </a:t>
            </a:r>
          </a:p>
          <a:p>
            <a:pPr marL="98425" indent="88900">
              <a:lnSpc>
                <a:spcPct val="50000"/>
              </a:lnSpc>
              <a:spcAft>
                <a:spcPts val="800"/>
              </a:spcAft>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du genre</a:t>
            </a:r>
          </a:p>
          <a:p>
            <a:pPr marL="98425" indent="88900">
              <a:lnSpc>
                <a:spcPct val="50000"/>
              </a:lnSpc>
              <a:spcAft>
                <a:spcPts val="800"/>
              </a:spcAft>
              <a:buFont typeface="Arial" panose="020B0604020202020204" pitchFamily="34" charset="0"/>
              <a:buChar char="•"/>
            </a:pPr>
            <a:r>
              <a:rPr lang="en-GB" sz="1400">
                <a:solidFill>
                  <a:schemeClr val="tx1">
                    <a:lumMod val="50000"/>
                    <a:lumOff val="50000"/>
                  </a:schemeClr>
                </a:solidFill>
                <a:latin typeface="+mj-lt"/>
                <a:ea typeface="Calibri" panose="020F0502020204030204" pitchFamily="34" charset="0"/>
                <a:cs typeface="Times New Roman" panose="02020603050405020304" pitchFamily="18" charset="0"/>
              </a:rPr>
              <a:t>IST</a:t>
            </a:r>
          </a:p>
        </p:txBody>
      </p:sp>
      <p:sp>
        <p:nvSpPr>
          <p:cNvPr id="12" name="Rectangle 11">
            <a:extLst>
              <a:ext uri="{FF2B5EF4-FFF2-40B4-BE49-F238E27FC236}">
                <a16:creationId xmlns:a16="http://schemas.microsoft.com/office/drawing/2014/main" id="{9B0797AA-E767-EC4C-AA57-C67C0F5FCC92}"/>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La mise en place de services virtuels </a:t>
            </a:r>
            <a:r>
              <a:rPr lang="en-GB" sz="1600" b="1">
                <a:latin typeface="+mj-lt"/>
              </a:rPr>
              <a:t> </a:t>
            </a:r>
            <a:endParaRPr lang="en-GB" sz="1600" b="1">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B10E6142-8841-DF47-A5D4-FD54C885E6D4}"/>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922945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1525B-616C-4944-8C12-E04DFA3DF20D}"/>
              </a:ext>
            </a:extLst>
          </p:cNvPr>
          <p:cNvPicPr>
            <a:picLocks noChangeAspect="1"/>
          </p:cNvPicPr>
          <p:nvPr/>
        </p:nvPicPr>
        <p:blipFill rotWithShape="1">
          <a:blip r:embed="rId3"/>
          <a:srcRect t="17929"/>
          <a:stretch/>
        </p:blipFill>
        <p:spPr>
          <a:xfrm>
            <a:off x="6708107" y="1968255"/>
            <a:ext cx="5270838" cy="2811779"/>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852008"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Tiraboschi</a:t>
            </a:r>
            <a:r>
              <a:rPr lang="en-GB" sz="1200" dirty="0">
                <a:ea typeface="Calibri" panose="020F0502020204030204" pitchFamily="34" charset="0"/>
                <a:cs typeface="Times New Roman" panose="02020603050405020304" pitchFamily="18" charset="0"/>
                <a:hlinkClick r:id="rId4"/>
              </a:rPr>
              <a:t> OAB0101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4544834"/>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L'étude a évalué la réponse immunitaire chez 11 personnes séropositives et 39 personnes séronégatives qui s'étaient rétablies du COVID-19.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Presque toutes les personnes séronégatives (94 %) et 73 % des personnes séropositives avaient des anticorps </a:t>
            </a:r>
            <a:r>
              <a:rPr lang="fr-FR" sz="2000" err="1">
                <a:latin typeface="+mj-lt"/>
                <a:ea typeface="Calibri" panose="020F0502020204030204" pitchFamily="34" charset="0"/>
                <a:cs typeface="Times New Roman"/>
              </a:rPr>
              <a:t>IgG</a:t>
            </a:r>
            <a:r>
              <a:rPr lang="fr-FR" sz="2000">
                <a:latin typeface="+mj-lt"/>
                <a:ea typeface="Calibri" panose="020F0502020204030204" pitchFamily="34" charset="0"/>
                <a:cs typeface="Times New Roman"/>
              </a:rPr>
              <a:t> anti SRAS-CoV-2 détectables après trois mois.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Toutes les personnes atteintes d'un COVID-19 grave avaient des anticorps, mais 60 % des personnes séropositives souffrant d’un COVID-19 léger n'en avaient pas</a:t>
            </a:r>
          </a:p>
        </p:txBody>
      </p:sp>
      <p:sp>
        <p:nvSpPr>
          <p:cNvPr id="10" name="Rectangle 9">
            <a:extLst>
              <a:ext uri="{FF2B5EF4-FFF2-40B4-BE49-F238E27FC236}">
                <a16:creationId xmlns:a16="http://schemas.microsoft.com/office/drawing/2014/main" id="{616E749B-6EAA-F444-BE14-A7F3F636522D}"/>
              </a:ext>
            </a:extLst>
          </p:cNvPr>
          <p:cNvSpPr/>
          <p:nvPr/>
        </p:nvSpPr>
        <p:spPr>
          <a:xfrm>
            <a:off x="1768531" y="690664"/>
            <a:ext cx="10015482" cy="338554"/>
          </a:xfrm>
          <a:prstGeom prst="rect">
            <a:avLst/>
          </a:prstGeom>
        </p:spPr>
        <p:txBody>
          <a:bodyPr wrap="square" lIns="0" tIns="0" rIns="0" bIns="0">
            <a:spAutoFit/>
          </a:bodyPr>
          <a:lstStyle/>
          <a:p>
            <a:pPr lvl="0">
              <a:spcAft>
                <a:spcPts val="600"/>
              </a:spcAft>
            </a:pPr>
            <a:r>
              <a:rPr lang="fr-FR" sz="2200" b="1">
                <a:solidFill>
                  <a:srgbClr val="000000"/>
                </a:solidFill>
              </a:rPr>
              <a:t>La</a:t>
            </a:r>
            <a:r>
              <a:rPr lang="fr-FR" sz="2200" b="1">
                <a:solidFill>
                  <a:srgbClr val="D9222A"/>
                </a:solidFill>
              </a:rPr>
              <a:t> </a:t>
            </a:r>
            <a:r>
              <a:rPr lang="fr-FR" sz="2200" b="1"/>
              <a:t>réponse immunitaire au COVID-19</a:t>
            </a:r>
            <a:endParaRPr lang="fr-FR" sz="2200" b="1">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47CE406-D7ED-684E-854A-0680BD4A964B}"/>
              </a:ext>
            </a:extLst>
          </p:cNvPr>
          <p:cNvSpPr/>
          <p:nvPr/>
        </p:nvSpPr>
        <p:spPr>
          <a:xfrm>
            <a:off x="6851650" y="1412875"/>
            <a:ext cx="4932362" cy="360030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59E86D-B418-D54A-89BE-C1281A676D44}"/>
              </a:ext>
            </a:extLst>
          </p:cNvPr>
          <p:cNvSpPr/>
          <p:nvPr/>
        </p:nvSpPr>
        <p:spPr>
          <a:xfrm>
            <a:off x="6831690" y="1504357"/>
            <a:ext cx="5060273" cy="430887"/>
          </a:xfrm>
          <a:prstGeom prst="rect">
            <a:avLst/>
          </a:prstGeom>
        </p:spPr>
        <p:txBody>
          <a:bodyPr wrap="square" lIns="0" tIns="0" rIns="0" bIns="0">
            <a:spAutoFit/>
          </a:bodyPr>
          <a:lstStyle/>
          <a:p>
            <a:pPr algn="ctr"/>
            <a:r>
              <a:rPr lang="fr-FR" sz="1400" b="1" err="1">
                <a:solidFill>
                  <a:schemeClr val="bg2">
                    <a:lumMod val="50000"/>
                  </a:schemeClr>
                </a:solidFill>
                <a:latin typeface="+mj-lt"/>
              </a:rPr>
              <a:t>IgG</a:t>
            </a:r>
            <a:r>
              <a:rPr lang="fr-FR" sz="1400" b="1">
                <a:solidFill>
                  <a:schemeClr val="bg2">
                    <a:lumMod val="50000"/>
                  </a:schemeClr>
                </a:solidFill>
                <a:latin typeface="+mj-lt"/>
              </a:rPr>
              <a:t> anti SRAS-CoV-2 spécifique à la protéine Spike au 3ème mois</a:t>
            </a:r>
          </a:p>
        </p:txBody>
      </p:sp>
      <p:sp>
        <p:nvSpPr>
          <p:cNvPr id="14" name="Rectangle 13">
            <a:extLst>
              <a:ext uri="{FF2B5EF4-FFF2-40B4-BE49-F238E27FC236}">
                <a16:creationId xmlns:a16="http://schemas.microsoft.com/office/drawing/2014/main" id="{9E369139-1F05-FE42-B96F-3906FE7A39D1}"/>
              </a:ext>
            </a:extLst>
          </p:cNvPr>
          <p:cNvSpPr/>
          <p:nvPr/>
        </p:nvSpPr>
        <p:spPr>
          <a:xfrm>
            <a:off x="479425" y="115888"/>
            <a:ext cx="10745166" cy="467208"/>
          </a:xfrm>
          <a:prstGeom prst="rect">
            <a:avLst/>
          </a:prstGeom>
        </p:spPr>
        <p:txBody>
          <a:bodyPr lIns="0" tIns="0" rIns="0" bIns="0" numCol="1">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CA" sz="1600">
                <a:solidFill>
                  <a:schemeClr val="tx1">
                    <a:lumMod val="50000"/>
                    <a:lumOff val="50000"/>
                  </a:schemeClr>
                </a:solidFill>
                <a:latin typeface="+mj-lt"/>
              </a:rPr>
              <a:t>La réponse immunitaire au COVID-19</a:t>
            </a:r>
          </a:p>
          <a:p>
            <a:pPr>
              <a:tabLst>
                <a:tab pos="354013" algn="l"/>
              </a:tabLst>
            </a:pPr>
            <a:endParaRPr lang="en-GB" sz="1600">
              <a:latin typeface="+mj-lt"/>
              <a:cs typeface="Calibri" panose="020F0502020204030204" pitchFamily="34" charset="0"/>
            </a:endParaRPr>
          </a:p>
        </p:txBody>
      </p:sp>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B5D6B7E3-F633-0A45-B2E2-1C172869A66C}"/>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223040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1F275-A1E8-684B-A07C-9E7E413BF414}"/>
              </a:ext>
            </a:extLst>
          </p:cNvPr>
          <p:cNvSpPr/>
          <p:nvPr/>
        </p:nvSpPr>
        <p:spPr>
          <a:xfrm>
            <a:off x="5591175" y="1427160"/>
            <a:ext cx="6187622" cy="395898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Rectangle 2">
            <a:extLst>
              <a:ext uri="{FF2B5EF4-FFF2-40B4-BE49-F238E27FC236}">
                <a16:creationId xmlns:a16="http://schemas.microsoft.com/office/drawing/2014/main" id="{654423F9-B929-7145-9B13-2644641C34E1}"/>
              </a:ext>
            </a:extLst>
          </p:cNvPr>
          <p:cNvSpPr/>
          <p:nvPr/>
        </p:nvSpPr>
        <p:spPr>
          <a:xfrm>
            <a:off x="479425" y="115888"/>
            <a:ext cx="9904162" cy="500514"/>
          </a:xfrm>
          <a:prstGeom prst="rect">
            <a:avLst/>
          </a:prstGeom>
        </p:spPr>
        <p:txBody>
          <a:bodyPr lIns="0" tIns="0" rIns="0" bIns="0">
            <a:noAutofit/>
          </a:bodyPr>
          <a:lstStyle/>
          <a:p>
            <a:pPr lvl="0">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50000"/>
                    <a:lumOff val="50000"/>
                  </a:schemeClr>
                </a:solidFill>
                <a:latin typeface="+mj-lt"/>
                <a:cs typeface="Calibri" panose="020F0502020204030204" pitchFamily="34" charset="0"/>
              </a:rPr>
              <a:t>|  Infection au VIH et pharmacorésistance chez les utilisateurs de PrEP </a:t>
            </a:r>
          </a:p>
          <a:p>
            <a:pPr>
              <a:tabLst>
                <a:tab pos="354013" algn="l"/>
              </a:tabLst>
            </a:pPr>
            <a:endParaRPr lang="fr-FR" sz="1600">
              <a:solidFill>
                <a:schemeClr val="tx1">
                  <a:lumMod val="50000"/>
                  <a:lumOff val="50000"/>
                </a:schemeClr>
              </a:solidFill>
              <a:latin typeface="+mj-lt"/>
              <a:cs typeface="Calibri" panose="020F0502020204030204" pitchFamily="34" charset="0"/>
            </a:endParaRPr>
          </a:p>
        </p:txBody>
      </p:sp>
      <p:sp>
        <p:nvSpPr>
          <p:cNvPr id="2" name="Rectangle 1">
            <a:extLst>
              <a:ext uri="{FF2B5EF4-FFF2-40B4-BE49-F238E27FC236}">
                <a16:creationId xmlns:a16="http://schemas.microsoft.com/office/drawing/2014/main" id="{55D32C3E-D33B-AF49-9D48-B26C22877AAE}"/>
              </a:ext>
            </a:extLst>
          </p:cNvPr>
          <p:cNvSpPr/>
          <p:nvPr/>
        </p:nvSpPr>
        <p:spPr>
          <a:xfrm>
            <a:off x="1774825" y="708890"/>
            <a:ext cx="10005837" cy="338554"/>
          </a:xfrm>
          <a:prstGeom prst="rect">
            <a:avLst/>
          </a:prstGeom>
        </p:spPr>
        <p:txBody>
          <a:bodyPr wrap="square" lIns="0" tIns="0" rIns="0" bIns="0">
            <a:spAutoFit/>
          </a:bodyPr>
          <a:lstStyle/>
          <a:p>
            <a:pPr lvl="0">
              <a:spcAft>
                <a:spcPts val="600"/>
              </a:spcAft>
            </a:pPr>
            <a:r>
              <a:rPr lang="fr-FR" sz="2200" b="1"/>
              <a:t>Infection au VIH et </a:t>
            </a:r>
            <a:r>
              <a:rPr lang="fr-FR" sz="2200" b="1" err="1"/>
              <a:t>pharmacorésistance</a:t>
            </a:r>
            <a:r>
              <a:rPr lang="fr-FR" sz="2200" b="1"/>
              <a:t> chez les utilisateurs de </a:t>
            </a:r>
            <a:r>
              <a:rPr lang="fr-FR" sz="2200" b="1" err="1"/>
              <a:t>PrEP</a:t>
            </a:r>
            <a:r>
              <a:rPr lang="fr-FR" sz="2200" b="1"/>
              <a:t> </a:t>
            </a:r>
            <a:endParaRPr lang="fr-FR" sz="2200" b="1">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B0F45FC-87F5-2142-9607-997F4F53174B}"/>
              </a:ext>
            </a:extLst>
          </p:cNvPr>
          <p:cNvSpPr/>
          <p:nvPr/>
        </p:nvSpPr>
        <p:spPr>
          <a:xfrm>
            <a:off x="5799991" y="6468471"/>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Parikh OALC01LB02 </a:t>
            </a:r>
            <a:endParaRPr lang="en-GB" sz="12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7FE1C-1235-7948-A6D9-67FD2FDABBC6}"/>
              </a:ext>
            </a:extLst>
          </p:cNvPr>
          <p:cNvSpPr/>
          <p:nvPr/>
        </p:nvSpPr>
        <p:spPr>
          <a:xfrm>
            <a:off x="1774825" y="1356313"/>
            <a:ext cx="3636963" cy="2929007"/>
          </a:xfrm>
          <a:prstGeom prst="rect">
            <a:avLst/>
          </a:prstGeom>
        </p:spPr>
        <p:txBody>
          <a:bodyPr wrap="square" lIns="0" tIns="0" rIns="0" bIns="0" numCol="1" spcCol="216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229 cas de VIH parmi les 104,000 personnes sous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en Afrique du sud, au Kenya, au Zimbabwe et en </a:t>
            </a:r>
            <a:r>
              <a:rPr lang="fr-FR" sz="2000" err="1">
                <a:latin typeface="+mj-lt"/>
                <a:ea typeface="Calibri" panose="020F0502020204030204" pitchFamily="34" charset="0"/>
                <a:cs typeface="Times New Roman" panose="02020603050405020304" pitchFamily="18" charset="0"/>
              </a:rPr>
              <a:t>Eswatini</a:t>
            </a:r>
            <a:r>
              <a:rPr lang="fr-FR" sz="2000">
                <a:latin typeface="+mj-lt"/>
                <a:ea typeface="Calibri" panose="020F0502020204030204" pitchFamily="34" charset="0"/>
                <a:cs typeface="Times New Roman" panose="02020603050405020304" pitchFamily="18" charset="0"/>
              </a:rPr>
              <a:t>.</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Bien que le nombre d’infections au VIH puisse être sous-estimé,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il était était très faible chez les utilisateurs de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a:t>
            </a:r>
          </a:p>
          <a:p>
            <a:pPr marL="198000" lvl="1" indent="-198000">
              <a:spcAft>
                <a:spcPts val="600"/>
              </a:spcAft>
              <a:buClr>
                <a:srgbClr val="E0001B"/>
              </a:buClr>
              <a:buSzPct val="70000"/>
              <a:buFont typeface="Lucida Grande" panose="020B0600040502020204" pitchFamily="34" charset="0"/>
              <a:buChar char="►"/>
            </a:pPr>
            <a:endParaRPr lang="en-GB" sz="2200">
              <a:latin typeface="+mj-lt"/>
              <a:cs typeface="Calibri" panose="020F0502020204030204" pitchFamily="34" charset="0"/>
            </a:endParaRPr>
          </a:p>
        </p:txBody>
      </p:sp>
      <p:pic>
        <p:nvPicPr>
          <p:cNvPr id="10" name="Picture 9">
            <a:extLst>
              <a:ext uri="{FF2B5EF4-FFF2-40B4-BE49-F238E27FC236}">
                <a16:creationId xmlns:a16="http://schemas.microsoft.com/office/drawing/2014/main" id="{53E72022-215A-A446-AEF4-CF7A454B0D25}"/>
              </a:ext>
            </a:extLst>
          </p:cNvPr>
          <p:cNvPicPr/>
          <p:nvPr/>
        </p:nvPicPr>
        <p:blipFill rotWithShape="1">
          <a:blip r:embed="rId4">
            <a:extLst>
              <a:ext uri="{28A0092B-C50C-407E-A947-70E740481C1C}">
                <a14:useLocalDpi xmlns:a14="http://schemas.microsoft.com/office/drawing/2010/main" val="0"/>
              </a:ext>
            </a:extLst>
          </a:blip>
          <a:srcRect l="8175" r="1500"/>
          <a:stretch/>
        </p:blipFill>
        <p:spPr bwMode="auto">
          <a:xfrm>
            <a:off x="5624457" y="1554409"/>
            <a:ext cx="6088167" cy="3170735"/>
          </a:xfrm>
          <a:prstGeom prst="rect">
            <a:avLst/>
          </a:prstGeom>
          <a:noFill/>
          <a:ln>
            <a:noFill/>
          </a:ln>
        </p:spPr>
      </p:pic>
      <p:pic>
        <p:nvPicPr>
          <p:cNvPr id="5" name="Picture 4" descr="A picture containing graphical user interface&#10;&#10;Description automatically generated">
            <a:hlinkClick r:id="rId5" action="ppaction://hlinksldjump"/>
            <a:extLst>
              <a:ext uri="{FF2B5EF4-FFF2-40B4-BE49-F238E27FC236}">
                <a16:creationId xmlns:a16="http://schemas.microsoft.com/office/drawing/2014/main" id="{EA438954-C4DA-2349-9820-D58A9CF440CE}"/>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312442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F81EF-805A-404E-8198-4CEE748C9845}"/>
              </a:ext>
            </a:extLst>
          </p:cNvPr>
          <p:cNvPicPr>
            <a:picLocks noChangeAspect="1"/>
          </p:cNvPicPr>
          <p:nvPr/>
        </p:nvPicPr>
        <p:blipFill rotWithShape="1">
          <a:blip r:embed="rId3"/>
          <a:srcRect t="19610"/>
          <a:stretch/>
        </p:blipFill>
        <p:spPr>
          <a:xfrm>
            <a:off x="6683540" y="1904339"/>
            <a:ext cx="5268582" cy="2753025"/>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Tiraboschi</a:t>
            </a:r>
            <a:r>
              <a:rPr lang="en-GB" sz="1200" dirty="0">
                <a:ea typeface="Calibri" panose="020F0502020204030204" pitchFamily="34" charset="0"/>
                <a:cs typeface="Times New Roman" panose="02020603050405020304" pitchFamily="18" charset="0"/>
                <a:hlinkClick r:id="rId4"/>
              </a:rPr>
              <a:t> OAB0101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66144" y="1352942"/>
            <a:ext cx="4897436" cy="4744889"/>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10/11 personnes séropositives avaient des lymphocytes B à mémoire capables de produire des anticorps contre la protéine </a:t>
            </a:r>
            <a:r>
              <a:rPr lang="fr-FR" sz="2000" err="1">
                <a:latin typeface="+mj-lt"/>
                <a:ea typeface="Calibri" panose="020F0502020204030204" pitchFamily="34" charset="0"/>
                <a:cs typeface="Times New Roman"/>
              </a:rPr>
              <a:t>spike</a:t>
            </a:r>
            <a:r>
              <a:rPr lang="fr-FR" sz="2000">
                <a:latin typeface="+mj-lt"/>
                <a:ea typeface="Calibri" panose="020F0502020204030204" pitchFamily="34" charset="0"/>
                <a:cs typeface="Times New Roman"/>
              </a:rPr>
              <a:t> du SRAS-CoV-2 à six mois, y compris parmi les personnes sans anticorps </a:t>
            </a:r>
            <a:r>
              <a:rPr lang="fr-FR" sz="2000" err="1">
                <a:latin typeface="+mj-lt"/>
                <a:ea typeface="Calibri" panose="020F0502020204030204" pitchFamily="34" charset="0"/>
                <a:cs typeface="Times New Roman"/>
              </a:rPr>
              <a:t>IgG</a:t>
            </a:r>
            <a:r>
              <a:rPr lang="fr-FR" sz="2000">
                <a:latin typeface="+mj-lt"/>
                <a:ea typeface="Calibri" panose="020F0502020204030204" pitchFamily="34" charset="0"/>
                <a:cs typeface="Times New Roman"/>
              </a:rPr>
              <a:t> détectables.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IL y avait une corrélation entre la gravité du COVID-19 et la force de l'immunité adaptative humorale et cellulaire à six mois.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résultats suggèrent que les personnes séropositives développent une "immunisation naturelle" comparable à celle des personnes séronégatives après avoir guéri du COVID-19. </a:t>
            </a:r>
            <a:endParaRPr lang="fr-FR" sz="200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B66FBE6-86B5-6C46-B8A8-D4D771EE3364}"/>
              </a:ext>
            </a:extLst>
          </p:cNvPr>
          <p:cNvSpPr/>
          <p:nvPr/>
        </p:nvSpPr>
        <p:spPr>
          <a:xfrm>
            <a:off x="6851650" y="1412875"/>
            <a:ext cx="4932362" cy="360030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8A285A-4912-5B48-9751-387E4751FEE4}"/>
              </a:ext>
            </a:extLst>
          </p:cNvPr>
          <p:cNvSpPr/>
          <p:nvPr/>
        </p:nvSpPr>
        <p:spPr>
          <a:xfrm>
            <a:off x="6831690" y="1504357"/>
            <a:ext cx="5060273" cy="215444"/>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Les cellules B à mémoire au 6ème mois</a:t>
            </a:r>
          </a:p>
        </p:txBody>
      </p:sp>
      <p:sp>
        <p:nvSpPr>
          <p:cNvPr id="15" name="Rectangle 14">
            <a:extLst>
              <a:ext uri="{FF2B5EF4-FFF2-40B4-BE49-F238E27FC236}">
                <a16:creationId xmlns:a16="http://schemas.microsoft.com/office/drawing/2014/main" id="{9CE305E0-33F0-774B-93A7-627BBAFE713E}"/>
              </a:ext>
            </a:extLst>
          </p:cNvPr>
          <p:cNvSpPr/>
          <p:nvPr/>
        </p:nvSpPr>
        <p:spPr>
          <a:xfrm>
            <a:off x="479425" y="115888"/>
            <a:ext cx="10745166" cy="467208"/>
          </a:xfrm>
          <a:prstGeom prst="rect">
            <a:avLst/>
          </a:prstGeom>
        </p:spPr>
        <p:txBody>
          <a:bodyPr lIns="0" tIns="0" rIns="0" bIns="0" numCol="1">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CA" sz="1600">
                <a:solidFill>
                  <a:schemeClr val="tx1">
                    <a:lumMod val="50000"/>
                    <a:lumOff val="50000"/>
                  </a:schemeClr>
                </a:solidFill>
                <a:latin typeface="+mj-lt"/>
              </a:rPr>
              <a:t>La réponse immunitaire au COVID-19</a:t>
            </a:r>
            <a:endParaRPr lang="en-GB" sz="1600">
              <a:solidFill>
                <a:schemeClr val="tx1">
                  <a:lumMod val="50000"/>
                  <a:lumOff val="50000"/>
                </a:schemeClr>
              </a:solidFill>
              <a:latin typeface="+mj-lt"/>
            </a:endParaRPr>
          </a:p>
          <a:p>
            <a:pPr>
              <a:tabLst>
                <a:tab pos="354013" algn="l"/>
              </a:tabLst>
            </a:pPr>
            <a:endParaRPr lang="en-GB" sz="1600">
              <a:latin typeface="+mj-lt"/>
              <a:cs typeface="Calibri" panose="020F0502020204030204" pitchFamily="34" charset="0"/>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E58BC95B-AE34-2C46-8847-D1D4CDEB53A8}"/>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4220989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Polo OALA01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4657685"/>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Une étude associée a évalué l'immunité contre le SRAS-CoV-2 chez des personnes guéries d'un COVID-19.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Elle a analysé des prélèvements sanguins provenant de 21 personnes séropositives et de 21 personnes séronégatives souffrant d’un COVID-19 léger à modéré.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75 % des personnes séropositives et 85 % des personnes séronégatives présentaient des anticorps SRAS-CoV-2 détectables.</a:t>
            </a:r>
            <a:r>
              <a:rPr lang="fr-FR" sz="2200">
                <a:latin typeface="+mj-lt"/>
                <a:ea typeface="Calibri" panose="020F0502020204030204" pitchFamily="34" charset="0"/>
                <a:cs typeface="Times New Roman"/>
              </a:rPr>
              <a:t>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C84EB34C-A891-884D-8C1A-1A48E8293822}"/>
              </a:ext>
            </a:extLst>
          </p:cNvPr>
          <p:cNvSpPr/>
          <p:nvPr/>
        </p:nvSpPr>
        <p:spPr>
          <a:xfrm>
            <a:off x="6851650" y="1344841"/>
            <a:ext cx="4932364" cy="2834109"/>
          </a:xfrm>
          <a:prstGeom prst="rect">
            <a:avLst/>
          </a:prstGeom>
        </p:spPr>
        <p:txBody>
          <a:bodyPr wrap="square" lIns="0" tIns="0" rIns="0" bIns="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Tous les participants présentaient des signes d'immunité cellulaire contre le SRAS-CoV-2, mais les réponses du groupe de séropositifs étaient plus faibles et moins larges.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Un taux de CD4 bien préservé était un des facteurs clés pour une meilleure réponse en anticorps avec une capacité de neutralisation plus élevée. </a:t>
            </a:r>
          </a:p>
        </p:txBody>
      </p:sp>
      <p:sp>
        <p:nvSpPr>
          <p:cNvPr id="8" name="Rectangle 7">
            <a:extLst>
              <a:ext uri="{FF2B5EF4-FFF2-40B4-BE49-F238E27FC236}">
                <a16:creationId xmlns:a16="http://schemas.microsoft.com/office/drawing/2014/main" id="{72E57597-1DF7-8B45-B4C5-1984CD8BF9BC}"/>
              </a:ext>
            </a:extLst>
          </p:cNvPr>
          <p:cNvSpPr/>
          <p:nvPr/>
        </p:nvSpPr>
        <p:spPr>
          <a:xfrm>
            <a:off x="479425" y="115888"/>
            <a:ext cx="10745166" cy="467208"/>
          </a:xfrm>
          <a:prstGeom prst="rect">
            <a:avLst/>
          </a:prstGeom>
        </p:spPr>
        <p:txBody>
          <a:bodyPr lIns="0" tIns="0" rIns="0" bIns="0" numCol="1">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CA" sz="1600">
                <a:solidFill>
                  <a:schemeClr val="tx1">
                    <a:lumMod val="50000"/>
                    <a:lumOff val="50000"/>
                  </a:schemeClr>
                </a:solidFill>
                <a:latin typeface="+mj-lt"/>
              </a:rPr>
              <a:t>La réponse immunitaire au COVID-19</a:t>
            </a:r>
            <a:endParaRPr lang="en-GB" sz="1600">
              <a:solidFill>
                <a:schemeClr val="tx1">
                  <a:lumMod val="50000"/>
                  <a:lumOff val="50000"/>
                </a:schemeClr>
              </a:solidFill>
              <a:latin typeface="+mj-lt"/>
            </a:endParaRPr>
          </a:p>
          <a:p>
            <a:pPr>
              <a:tabLst>
                <a:tab pos="354013" algn="l"/>
              </a:tabLst>
            </a:pPr>
            <a:endParaRPr lang="en-GB" sz="1600">
              <a:latin typeface="+mj-lt"/>
              <a:cs typeface="Calibri" panose="020F0502020204030204" pitchFamily="34" charset="0"/>
            </a:endParaRPr>
          </a:p>
        </p:txBody>
      </p:sp>
      <p:pic>
        <p:nvPicPr>
          <p:cNvPr id="10" name="Picture 9" descr="A picture containing graphical user interface&#10;&#10;Description automatically generated">
            <a:hlinkClick r:id="rId4" action="ppaction://hlinksldjump"/>
            <a:extLst>
              <a:ext uri="{FF2B5EF4-FFF2-40B4-BE49-F238E27FC236}">
                <a16:creationId xmlns:a16="http://schemas.microsoft.com/office/drawing/2014/main" id="{B244D506-B295-1D42-8537-A4418D4BF46A}"/>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889069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Apondi</a:t>
            </a:r>
            <a:r>
              <a:rPr lang="en-GB" sz="1200" dirty="0">
                <a:ea typeface="Calibri" panose="020F0502020204030204" pitchFamily="34" charset="0"/>
                <a:cs typeface="Times New Roman" panose="02020603050405020304" pitchFamily="18" charset="0"/>
                <a:hlinkClick r:id="rId3"/>
              </a:rPr>
              <a:t> OAD0301</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L’augmentation de la violence sexuelle pendant l’épidémie de COVID-19</a:t>
            </a:r>
            <a:r>
              <a:rPr lang="en-GB" sz="1600">
                <a:solidFill>
                  <a:schemeClr val="tx1">
                    <a:lumMod val="50000"/>
                    <a:lumOff val="50000"/>
                  </a:schemeClr>
                </a:solidFill>
                <a:latin typeface="+mj-lt"/>
              </a:rPr>
              <a:t> </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7845" y="1345394"/>
            <a:ext cx="4882291" cy="411069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L'étude s'est penchée sur les rapports déposées à la suite d'un viol et le recours à la PPE chez les femmes et les filles enregistrés dans les dossiers médicaux de routine en Ouganda.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Elle a également examiné les violences sexuelles et les grossesses précoces chez les filles de moins de 18 ans signalées auprès de la ligne d’assistance téléphonique destinée aux enfants en Ouganda.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chiffres ont été comparés avant le COVID-19 (octobre 2019 à mars 2020) et pendant la pandémie (avril à septembre 2020).</a:t>
            </a:r>
          </a:p>
        </p:txBody>
      </p:sp>
      <p:sp>
        <p:nvSpPr>
          <p:cNvPr id="10" name="Rectangle 9">
            <a:extLst>
              <a:ext uri="{FF2B5EF4-FFF2-40B4-BE49-F238E27FC236}">
                <a16:creationId xmlns:a16="http://schemas.microsoft.com/office/drawing/2014/main" id="{616E749B-6EAA-F444-BE14-A7F3F636522D}"/>
              </a:ext>
            </a:extLst>
          </p:cNvPr>
          <p:cNvSpPr/>
          <p:nvPr/>
        </p:nvSpPr>
        <p:spPr>
          <a:xfrm>
            <a:off x="1777845" y="660068"/>
            <a:ext cx="10382014" cy="338554"/>
          </a:xfrm>
          <a:prstGeom prst="rect">
            <a:avLst/>
          </a:prstGeom>
        </p:spPr>
        <p:txBody>
          <a:bodyPr wrap="square" lIns="0" tIns="0" rIns="0" bIns="0">
            <a:spAutoFit/>
          </a:bodyPr>
          <a:lstStyle/>
          <a:p>
            <a:pPr lvl="0">
              <a:spcAft>
                <a:spcPts val="600"/>
              </a:spcAft>
            </a:pPr>
            <a:r>
              <a:rPr lang="fr-FR" sz="2200" b="1">
                <a:solidFill>
                  <a:srgbClr val="000000"/>
                </a:solidFill>
              </a:rPr>
              <a:t>L’augmentation de la violence sexuelle pendant l’épidémie de </a:t>
            </a:r>
            <a:r>
              <a:rPr lang="fr-FR" sz="2200" b="1"/>
              <a:t>COVID-19</a:t>
            </a:r>
            <a:r>
              <a:rPr lang="en-GB" sz="2200" b="1"/>
              <a:t> </a:t>
            </a:r>
            <a:endParaRPr lang="en-GB" sz="2200"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19247C-62DC-CD42-A6D3-D818717D7E32}"/>
              </a:ext>
            </a:extLst>
          </p:cNvPr>
          <p:cNvPicPr>
            <a:picLocks noChangeAspect="1"/>
          </p:cNvPicPr>
          <p:nvPr/>
        </p:nvPicPr>
        <p:blipFill rotWithShape="1">
          <a:blip r:embed="rId4"/>
          <a:srcRect l="1296" r="9841" b="-325"/>
          <a:stretch/>
        </p:blipFill>
        <p:spPr>
          <a:xfrm>
            <a:off x="6878207" y="1412875"/>
            <a:ext cx="5315116" cy="3994217"/>
          </a:xfrm>
          <a:prstGeom prst="rect">
            <a:avLst/>
          </a:prstGeom>
        </p:spPr>
      </p:pic>
      <p:sp>
        <p:nvSpPr>
          <p:cNvPr id="11" name="TextBox 10">
            <a:extLst>
              <a:ext uri="{FF2B5EF4-FFF2-40B4-BE49-F238E27FC236}">
                <a16:creationId xmlns:a16="http://schemas.microsoft.com/office/drawing/2014/main" id="{8A12567A-EEC2-7840-A082-54DE11E31F9D}"/>
              </a:ext>
            </a:extLst>
          </p:cNvPr>
          <p:cNvSpPr txBox="1"/>
          <p:nvPr/>
        </p:nvSpPr>
        <p:spPr>
          <a:xfrm>
            <a:off x="7967663" y="5407092"/>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Morgana Wingard/USAID. CC BY-NC 2.0</a:t>
            </a:r>
            <a:endParaRPr lang="en-US">
              <a:ea typeface="+mn-lt"/>
              <a:cs typeface="+mn-lt"/>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27092B2D-FE14-0D41-BB6E-40039724B3CF}"/>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347148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25019" y="6454192"/>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Apondi</a:t>
            </a:r>
            <a:r>
              <a:rPr lang="en-GB" sz="1200" dirty="0">
                <a:ea typeface="Calibri" panose="020F0502020204030204" pitchFamily="34" charset="0"/>
                <a:cs typeface="Times New Roman" panose="02020603050405020304" pitchFamily="18" charset="0"/>
                <a:hlinkClick r:id="rId3"/>
              </a:rPr>
              <a:t> OAD0301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2282676"/>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déclarations déposés après un viol ont augmenté de 24%.</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recours à la PPE a diminué de 18%.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Plus de 50 % des soins </a:t>
            </a:r>
            <a:r>
              <a:rPr lang="fr-FR" sz="2000" err="1">
                <a:latin typeface="+mj-lt"/>
                <a:ea typeface="Calibri" panose="020F0502020204030204" pitchFamily="34" charset="0"/>
                <a:cs typeface="Times New Roman"/>
              </a:rPr>
              <a:t>post-viol</a:t>
            </a:r>
            <a:r>
              <a:rPr lang="fr-FR" sz="2000">
                <a:latin typeface="+mj-lt"/>
                <a:ea typeface="Calibri" panose="020F0502020204030204" pitchFamily="34" charset="0"/>
                <a:cs typeface="Times New Roman"/>
              </a:rPr>
              <a:t> ont été prodigués après le délai recommandé de 72 heures, le confinement étant invoqué pour expliquer ce retard. </a:t>
            </a:r>
          </a:p>
        </p:txBody>
      </p:sp>
      <p:pic>
        <p:nvPicPr>
          <p:cNvPr id="43010" name="Picture 2">
            <a:extLst>
              <a:ext uri="{FF2B5EF4-FFF2-40B4-BE49-F238E27FC236}">
                <a16:creationId xmlns:a16="http://schemas.microsoft.com/office/drawing/2014/main" id="{230B1A31-EAB9-1A4B-9714-5D703B9B5A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93" r="3176"/>
          <a:stretch/>
        </p:blipFill>
        <p:spPr bwMode="auto">
          <a:xfrm>
            <a:off x="6831690" y="1927386"/>
            <a:ext cx="4952322" cy="38754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AB5EC6E-72DB-2A45-8731-76E46D9F5C45}"/>
              </a:ext>
            </a:extLst>
          </p:cNvPr>
          <p:cNvSpPr/>
          <p:nvPr/>
        </p:nvSpPr>
        <p:spPr>
          <a:xfrm>
            <a:off x="6851650" y="1412876"/>
            <a:ext cx="4932362"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977BFB-28BF-AA4A-8826-A4FA490AAD36}"/>
              </a:ext>
            </a:extLst>
          </p:cNvPr>
          <p:cNvSpPr/>
          <p:nvPr/>
        </p:nvSpPr>
        <p:spPr>
          <a:xfrm>
            <a:off x="6831690" y="1504357"/>
            <a:ext cx="5060273"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Rapports de soins </a:t>
            </a:r>
            <a:r>
              <a:rPr lang="fr-FR" sz="1400" b="1" err="1">
                <a:solidFill>
                  <a:schemeClr val="tx1">
                    <a:lumMod val="50000"/>
                    <a:lumOff val="50000"/>
                  </a:schemeClr>
                </a:solidFill>
                <a:latin typeface="+mj-lt"/>
              </a:rPr>
              <a:t>post-viol</a:t>
            </a:r>
            <a:r>
              <a:rPr lang="fr-FR" sz="1400" b="1">
                <a:solidFill>
                  <a:schemeClr val="tx1">
                    <a:lumMod val="50000"/>
                    <a:lumOff val="50000"/>
                  </a:schemeClr>
                </a:solidFill>
                <a:latin typeface="+mj-lt"/>
              </a:rPr>
              <a:t> et recours à la PPE avant et pendant l'épidémie COVID-19 et COVID-19</a:t>
            </a:r>
          </a:p>
        </p:txBody>
      </p:sp>
      <p:sp>
        <p:nvSpPr>
          <p:cNvPr id="14" name="Rectangle 13">
            <a:extLst>
              <a:ext uri="{FF2B5EF4-FFF2-40B4-BE49-F238E27FC236}">
                <a16:creationId xmlns:a16="http://schemas.microsoft.com/office/drawing/2014/main" id="{ED431E91-0772-8F44-9F80-3799E39622A2}"/>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COVID-19 et le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rPr>
              <a:t>L’augmentation de la violence sexuelle pendant l’épidémie de COVID-19</a:t>
            </a:r>
            <a:r>
              <a:rPr lang="en-GB" sz="1600">
                <a:solidFill>
                  <a:schemeClr val="tx1">
                    <a:lumMod val="50000"/>
                    <a:lumOff val="50000"/>
                  </a:schemeClr>
                </a:solidFill>
                <a:latin typeface="+mj-lt"/>
              </a:rPr>
              <a:t> </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latin typeface="+mj-lt"/>
              <a:cs typeface="Calibri" panose="020F0502020204030204" pitchFamily="34" charset="0"/>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2E2837BA-13D0-CA4D-B5C5-39DEC80F85EF}"/>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815355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20E74888-63F9-2546-B8E6-D1FDC82F8ECD}"/>
              </a:ext>
            </a:extLst>
          </p:cNvPr>
          <p:cNvCxnSpPr>
            <a:cxnSpLocks/>
          </p:cNvCxnSpPr>
          <p:nvPr/>
        </p:nvCxnSpPr>
        <p:spPr>
          <a:xfrm flipH="1">
            <a:off x="8460403" y="-486775"/>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55FB7F-A175-FC42-844F-969B82C07F70}"/>
              </a:ext>
            </a:extLst>
          </p:cNvPr>
          <p:cNvSpPr txBox="1">
            <a:spLocks/>
          </p:cNvSpPr>
          <p:nvPr/>
        </p:nvSpPr>
        <p:spPr>
          <a:xfrm>
            <a:off x="1774824" y="2802301"/>
            <a:ext cx="9680153" cy="3335612"/>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nSpc>
                <a:spcPct val="100000"/>
              </a:lnSpc>
              <a:buNone/>
            </a:pPr>
            <a:r>
              <a:rPr lang="fr-FR" sz="2200">
                <a:solidFill>
                  <a:srgbClr val="E0001B"/>
                </a:solidFill>
                <a:latin typeface="+mj-lt"/>
                <a:cs typeface="Calibri" panose="020F0502020204030204" pitchFamily="34" charset="0"/>
              </a:rPr>
              <a:t>45 </a:t>
            </a:r>
            <a:r>
              <a:rPr lang="fr-FR" sz="2200">
                <a:latin typeface="+mj-lt"/>
                <a:cs typeface="Calibri" panose="020F0502020204030204" pitchFamily="34" charset="0"/>
              </a:rPr>
              <a:t>Les vaccins</a:t>
            </a:r>
          </a:p>
          <a:p>
            <a:pPr marL="12700" indent="0">
              <a:lnSpc>
                <a:spcPct val="100000"/>
              </a:lnSpc>
              <a:buNone/>
            </a:pPr>
            <a:r>
              <a:rPr lang="fr-FR" sz="2200">
                <a:solidFill>
                  <a:srgbClr val="E0001B"/>
                </a:solidFill>
                <a:latin typeface="+mj-lt"/>
                <a:cs typeface="Calibri" panose="020F0502020204030204" pitchFamily="34" charset="0"/>
              </a:rPr>
              <a:t>48 </a:t>
            </a:r>
            <a:r>
              <a:rPr lang="fr-FR" sz="2200">
                <a:latin typeface="+mj-lt"/>
                <a:cs typeface="Calibri" panose="020F0502020204030204" pitchFamily="34" charset="0"/>
              </a:rPr>
              <a:t>L’immunothérapie passive</a:t>
            </a:r>
          </a:p>
          <a:p>
            <a:pPr marL="12700" indent="0">
              <a:lnSpc>
                <a:spcPct val="100000"/>
              </a:lnSpc>
              <a:buNone/>
            </a:pPr>
            <a:r>
              <a:rPr lang="fr-FR" sz="2200">
                <a:solidFill>
                  <a:srgbClr val="E0001B"/>
                </a:solidFill>
                <a:latin typeface="+mj-lt"/>
                <a:cs typeface="Calibri" panose="020F0502020204030204" pitchFamily="34" charset="0"/>
              </a:rPr>
              <a:t>50 </a:t>
            </a:r>
            <a:r>
              <a:rPr lang="fr-FR" sz="2200">
                <a:latin typeface="+mj-lt"/>
                <a:cs typeface="Calibri" panose="020F0502020204030204" pitchFamily="34" charset="0"/>
              </a:rPr>
              <a:t>Les anticorps aident à contrôler la charge virale chez les singes</a:t>
            </a:r>
          </a:p>
          <a:p>
            <a:pPr marL="12700" indent="0">
              <a:lnSpc>
                <a:spcPct val="100000"/>
              </a:lnSpc>
              <a:buNone/>
            </a:pPr>
            <a:r>
              <a:rPr lang="fr-FR" sz="2200">
                <a:solidFill>
                  <a:srgbClr val="D9222A"/>
                </a:solidFill>
                <a:latin typeface="+mj-lt"/>
                <a:cs typeface="Calibri" panose="020F0502020204030204" pitchFamily="34" charset="0"/>
              </a:rPr>
              <a:t>52</a:t>
            </a:r>
            <a:r>
              <a:rPr lang="fr-FR" sz="2200">
                <a:latin typeface="+mj-lt"/>
                <a:cs typeface="Calibri" panose="020F0502020204030204" pitchFamily="34" charset="0"/>
              </a:rPr>
              <a:t> </a:t>
            </a:r>
            <a:r>
              <a:rPr lang="fr-FR" sz="2200">
                <a:solidFill>
                  <a:srgbClr val="000000"/>
                </a:solidFill>
                <a:latin typeface="+mj-lt"/>
                <a:cs typeface="Calibri" panose="020F0502020204030204" pitchFamily="34" charset="0"/>
              </a:rPr>
              <a:t>Les contrôleurs post-traitement</a:t>
            </a:r>
          </a:p>
          <a:p>
            <a:pPr marL="12700" indent="0">
              <a:lnSpc>
                <a:spcPct val="100000"/>
              </a:lnSpc>
              <a:buNone/>
            </a:pPr>
            <a:r>
              <a:rPr lang="fr-FR" sz="2200">
                <a:solidFill>
                  <a:srgbClr val="D9222A"/>
                </a:solidFill>
                <a:latin typeface="+mj-lt"/>
                <a:cs typeface="Calibri" panose="020F0502020204030204" pitchFamily="34" charset="0"/>
              </a:rPr>
              <a:t>55</a:t>
            </a:r>
            <a:r>
              <a:rPr lang="fr-FR" sz="2200">
                <a:solidFill>
                  <a:srgbClr val="000000"/>
                </a:solidFill>
                <a:latin typeface="+mj-lt"/>
                <a:cs typeface="Calibri" panose="020F0502020204030204" pitchFamily="34" charset="0"/>
              </a:rPr>
              <a:t> Autres études du </a:t>
            </a:r>
            <a:r>
              <a:rPr lang="fr-FR" sz="2200" err="1">
                <a:solidFill>
                  <a:srgbClr val="000000"/>
                </a:solidFill>
                <a:latin typeface="+mj-lt"/>
                <a:cs typeface="Calibri" panose="020F0502020204030204" pitchFamily="34" charset="0"/>
              </a:rPr>
              <a:t>track</a:t>
            </a:r>
            <a:r>
              <a:rPr lang="fr-FR" sz="2200">
                <a:solidFill>
                  <a:srgbClr val="000000"/>
                </a:solidFill>
                <a:latin typeface="+mj-lt"/>
                <a:cs typeface="Calibri" panose="020F0502020204030204" pitchFamily="34" charset="0"/>
              </a:rPr>
              <a:t> A</a:t>
            </a:r>
          </a:p>
          <a:p>
            <a:pPr marL="12700" indent="0">
              <a:lnSpc>
                <a:spcPct val="100000"/>
              </a:lnSpc>
              <a:buNone/>
            </a:pPr>
            <a:r>
              <a:rPr lang="fr-FR" sz="2200">
                <a:solidFill>
                  <a:srgbClr val="D9222A"/>
                </a:solidFill>
                <a:latin typeface="+mj-lt"/>
                <a:cs typeface="Calibri" panose="020F0502020204030204" pitchFamily="34" charset="0"/>
              </a:rPr>
              <a:t>59</a:t>
            </a:r>
            <a:r>
              <a:rPr lang="fr-FR" sz="2200">
                <a:solidFill>
                  <a:srgbClr val="000000"/>
                </a:solidFill>
                <a:latin typeface="+mj-lt"/>
                <a:cs typeface="Calibri" panose="020F0502020204030204" pitchFamily="34" charset="0"/>
              </a:rPr>
              <a:t> Les thérapies géniques</a:t>
            </a:r>
          </a:p>
          <a:p>
            <a:pPr marL="12700" indent="0">
              <a:lnSpc>
                <a:spcPct val="100000"/>
              </a:lnSpc>
              <a:buNone/>
            </a:pPr>
            <a:endParaRPr lang="en-GB" sz="2400">
              <a:solidFill>
                <a:srgbClr val="000000"/>
              </a:solidFill>
              <a:latin typeface="+mj-lt"/>
            </a:endParaRPr>
          </a:p>
        </p:txBody>
      </p:sp>
      <p:sp>
        <p:nvSpPr>
          <p:cNvPr id="13" name="Title 1">
            <a:extLst>
              <a:ext uri="{FF2B5EF4-FFF2-40B4-BE49-F238E27FC236}">
                <a16:creationId xmlns:a16="http://schemas.microsoft.com/office/drawing/2014/main" id="{8EEA344E-3F32-614A-A6C8-6606B446D697}"/>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pPr>
            <a:r>
              <a:rPr lang="fr-FR" sz="4500">
                <a:solidFill>
                  <a:srgbClr val="D1222A"/>
                </a:solidFill>
                <a:latin typeface="+mn-lt"/>
              </a:rPr>
              <a:t>Les vaccins contre le VIH, </a:t>
            </a:r>
          </a:p>
          <a:p>
            <a:pPr marL="457200" indent="-457200">
              <a:lnSpc>
                <a:spcPct val="100000"/>
              </a:lnSpc>
            </a:pPr>
            <a:r>
              <a:rPr lang="fr-FR" sz="4500">
                <a:solidFill>
                  <a:srgbClr val="D1222A"/>
                </a:solidFill>
                <a:latin typeface="+mn-lt"/>
              </a:rPr>
              <a:t>l’immunothérapie et la recherche </a:t>
            </a:r>
          </a:p>
          <a:p>
            <a:pPr marL="457200" indent="-457200">
              <a:lnSpc>
                <a:spcPct val="100000"/>
              </a:lnSpc>
            </a:pPr>
            <a:r>
              <a:rPr lang="fr-FR" sz="4500">
                <a:solidFill>
                  <a:srgbClr val="D1222A"/>
                </a:solidFill>
                <a:latin typeface="+mn-lt"/>
              </a:rPr>
              <a:t>d’un traitement curatif </a:t>
            </a:r>
          </a:p>
          <a:p>
            <a:pPr>
              <a:lnSpc>
                <a:spcPct val="100000"/>
              </a:lnSpc>
            </a:pPr>
            <a:r>
              <a:rPr lang="en-GB" sz="5400">
                <a:solidFill>
                  <a:srgbClr val="D1222A"/>
                </a:solidFill>
                <a:latin typeface="+mn-lt"/>
              </a:rPr>
              <a:t> </a:t>
            </a:r>
            <a:endParaRPr lang="en-US" sz="5400" b="1">
              <a:solidFill>
                <a:srgbClr val="D1222A"/>
              </a:solidFill>
              <a:latin typeface="+mn-lt"/>
              <a:ea typeface="Verdana" panose="020B0604030504040204" pitchFamily="34" charset="0"/>
            </a:endParaRPr>
          </a:p>
        </p:txBody>
      </p:sp>
      <p:sp>
        <p:nvSpPr>
          <p:cNvPr id="9" name="Rectangle 8">
            <a:extLst>
              <a:ext uri="{FF2B5EF4-FFF2-40B4-BE49-F238E27FC236}">
                <a16:creationId xmlns:a16="http://schemas.microsoft.com/office/drawing/2014/main" id="{758E24DD-BF7D-A649-B2EE-8B6F61DF8BAD}"/>
              </a:ext>
            </a:extLst>
          </p:cNvPr>
          <p:cNvSpPr/>
          <p:nvPr/>
        </p:nvSpPr>
        <p:spPr>
          <a:xfrm>
            <a:off x="-124691" y="6217237"/>
            <a:ext cx="9173019" cy="9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79CBE81-F3D2-BD4E-8F18-A4F790972F90}"/>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F85FA7-24F7-4D42-8FC4-E52BB8A57CA8}"/>
              </a:ext>
            </a:extLst>
          </p:cNvPr>
          <p:cNvCxnSpPr/>
          <p:nvPr/>
        </p:nvCxnSpPr>
        <p:spPr>
          <a:xfrm>
            <a:off x="1774825" y="5637280"/>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3" action="ppaction://hlinksldjump"/>
            <a:extLst>
              <a:ext uri="{FF2B5EF4-FFF2-40B4-BE49-F238E27FC236}">
                <a16:creationId xmlns:a16="http://schemas.microsoft.com/office/drawing/2014/main" id="{D9179A3A-B703-F44A-A001-4C42BA52FB4E}"/>
              </a:ext>
            </a:extLst>
          </p:cNvPr>
          <p:cNvSpPr/>
          <p:nvPr/>
        </p:nvSpPr>
        <p:spPr>
          <a:xfrm>
            <a:off x="1595438" y="2845775"/>
            <a:ext cx="1802518" cy="259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4" action="ppaction://hlinksldjump"/>
            <a:extLst>
              <a:ext uri="{FF2B5EF4-FFF2-40B4-BE49-F238E27FC236}">
                <a16:creationId xmlns:a16="http://schemas.microsoft.com/office/drawing/2014/main" id="{BF88B919-2B57-7740-98FE-30F20C5E85BB}"/>
              </a:ext>
            </a:extLst>
          </p:cNvPr>
          <p:cNvSpPr/>
          <p:nvPr/>
        </p:nvSpPr>
        <p:spPr>
          <a:xfrm>
            <a:off x="1595437" y="3369663"/>
            <a:ext cx="3518429" cy="16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a:extLst>
              <a:ext uri="{FF2B5EF4-FFF2-40B4-BE49-F238E27FC236}">
                <a16:creationId xmlns:a16="http://schemas.microsoft.com/office/drawing/2014/main" id="{88FA5530-CFD5-184A-B7B7-CB0654DFE81B}"/>
              </a:ext>
            </a:extLst>
          </p:cNvPr>
          <p:cNvSpPr/>
          <p:nvPr/>
        </p:nvSpPr>
        <p:spPr>
          <a:xfrm>
            <a:off x="1595438" y="3801463"/>
            <a:ext cx="7452890" cy="210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6" action="ppaction://hlinksldjump"/>
            <a:extLst>
              <a:ext uri="{FF2B5EF4-FFF2-40B4-BE49-F238E27FC236}">
                <a16:creationId xmlns:a16="http://schemas.microsoft.com/office/drawing/2014/main" id="{E388F73D-F537-A34E-A9C5-87056821AD2D}"/>
              </a:ext>
            </a:extLst>
          </p:cNvPr>
          <p:cNvSpPr/>
          <p:nvPr/>
        </p:nvSpPr>
        <p:spPr>
          <a:xfrm>
            <a:off x="1595438" y="4278006"/>
            <a:ext cx="3518429" cy="16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7" action="ppaction://hlinksldjump"/>
            <a:extLst>
              <a:ext uri="{FF2B5EF4-FFF2-40B4-BE49-F238E27FC236}">
                <a16:creationId xmlns:a16="http://schemas.microsoft.com/office/drawing/2014/main" id="{4B174D74-4876-A54E-AA11-953E97FA0701}"/>
              </a:ext>
            </a:extLst>
          </p:cNvPr>
          <p:cNvSpPr/>
          <p:nvPr/>
        </p:nvSpPr>
        <p:spPr>
          <a:xfrm>
            <a:off x="1595436" y="4742442"/>
            <a:ext cx="3518429" cy="16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8" action="ppaction://hlinksldjump"/>
            <a:extLst>
              <a:ext uri="{FF2B5EF4-FFF2-40B4-BE49-F238E27FC236}">
                <a16:creationId xmlns:a16="http://schemas.microsoft.com/office/drawing/2014/main" id="{3205EA09-F31C-5F43-83CD-F17785163828}"/>
              </a:ext>
            </a:extLst>
          </p:cNvPr>
          <p:cNvSpPr/>
          <p:nvPr/>
        </p:nvSpPr>
        <p:spPr>
          <a:xfrm>
            <a:off x="1595438" y="5206878"/>
            <a:ext cx="3518429" cy="16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5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0" fill="hold"/>
                                        <p:tgtEl>
                                          <p:spTgt spid="18"/>
                                        </p:tgtEl>
                                        <p:attrNameLst>
                                          <p:attrName>ppt_x</p:attrName>
                                        </p:attrNameLst>
                                      </p:cBhvr>
                                      <p:tavLst>
                                        <p:tav tm="0">
                                          <p:val>
                                            <p:strVal val="0-#ppt_w/2"/>
                                          </p:val>
                                        </p:tav>
                                        <p:tav tm="100000">
                                          <p:val>
                                            <p:strVal val="#ppt_x"/>
                                          </p:val>
                                        </p:tav>
                                      </p:tavLst>
                                    </p:anim>
                                    <p:anim calcmode="lin" valueType="num">
                                      <p:cBhvr additive="base">
                                        <p:cTn id="8" dur="3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100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52008" y="6453188"/>
            <a:ext cx="6039955" cy="281231"/>
          </a:xfrm>
          <a:prstGeom prst="rect">
            <a:avLst/>
          </a:prstGeom>
        </p:spPr>
        <p:txBody>
          <a:bodyPr wrap="square">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Morris PR04</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endParaRPr lang="en-GB" sz="1600">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6" y="1341438"/>
            <a:ext cx="4883126" cy="3916457"/>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succès des vaccins contre le COVID-19 en un an contraste avec l'échec des vaccins contre le VIH pendant plus de 20 ans.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Cela s'explique en partie par des investissements beaucoup plus importants dans les vaccins contre le COVID-19.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Calibri Light"/>
              </a:rPr>
              <a:t>En outre, il n'existe pas non plus de réponse immunitaire naturelle efficace contre le VIH.</a:t>
            </a:r>
            <a:endParaRPr lang="fr-FR" sz="2000">
              <a:latin typeface="+mj-lt"/>
              <a:ea typeface="Calibri" panose="020F0502020204030204" pitchFamily="34" charset="0"/>
              <a:cs typeface="Times New Roman"/>
            </a:endParaRP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a:endParaRPr>
          </a:p>
        </p:txBody>
      </p:sp>
      <p:sp>
        <p:nvSpPr>
          <p:cNvPr id="6" name="Rectangle 5">
            <a:extLst>
              <a:ext uri="{FF2B5EF4-FFF2-40B4-BE49-F238E27FC236}">
                <a16:creationId xmlns:a16="http://schemas.microsoft.com/office/drawing/2014/main" id="{CBD8B69C-29E5-714F-B99F-C74543FE8FE5}"/>
              </a:ext>
            </a:extLst>
          </p:cNvPr>
          <p:cNvSpPr/>
          <p:nvPr/>
        </p:nvSpPr>
        <p:spPr>
          <a:xfrm>
            <a:off x="1774826" y="692150"/>
            <a:ext cx="5722819" cy="338554"/>
          </a:xfrm>
          <a:prstGeom prst="rect">
            <a:avLst/>
          </a:prstGeom>
        </p:spPr>
        <p:txBody>
          <a:bodyPr wrap="square" lIns="0" tIns="0" rIns="0" bIns="0">
            <a:spAutoFit/>
          </a:bodyPr>
          <a:lstStyle/>
          <a:p>
            <a:pPr lvl="0">
              <a:spcAft>
                <a:spcPts val="600"/>
              </a:spcAft>
            </a:pPr>
            <a:r>
              <a:rPr lang="en-GB" sz="2200" b="1"/>
              <a:t>Les </a:t>
            </a:r>
            <a:r>
              <a:rPr lang="fr-FR" sz="2200" b="1"/>
              <a:t>vaccins</a:t>
            </a:r>
            <a:r>
              <a:rPr lang="en-GB" sz="2200" b="1"/>
              <a:t> </a:t>
            </a:r>
            <a:endParaRPr lang="en-GB" sz="2200" b="1">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2A091E1-D617-DC4C-9A72-1A9993354AC2}"/>
              </a:ext>
            </a:extLst>
          </p:cNvPr>
          <p:cNvSpPr/>
          <p:nvPr/>
        </p:nvSpPr>
        <p:spPr>
          <a:xfrm>
            <a:off x="479424" y="137954"/>
            <a:ext cx="9817011" cy="246221"/>
          </a:xfrm>
          <a:prstGeom prst="rect">
            <a:avLst/>
          </a:prstGeom>
        </p:spPr>
        <p:txBody>
          <a:bodyPr wrap="square" lIns="0" tIns="0" rIns="0" bIns="0">
            <a:spAutoFit/>
          </a:bodyPr>
          <a:lstStyle/>
          <a:p>
            <a:pPr marL="457200" indent="-457200">
              <a:lnSpc>
                <a:spcPct val="100000"/>
              </a:lnSpc>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Les </a:t>
            </a:r>
            <a:r>
              <a:rPr lang="en-GB" sz="1600" err="1">
                <a:solidFill>
                  <a:schemeClr val="tx1">
                    <a:lumMod val="50000"/>
                    <a:lumOff val="50000"/>
                  </a:schemeClr>
                </a:solidFill>
                <a:latin typeface="+mj-lt"/>
                <a:cs typeface="Calibri" panose="020F0502020204030204" pitchFamily="34" charset="0"/>
              </a:rPr>
              <a:t>v</a:t>
            </a:r>
            <a:r>
              <a:rPr lang="en-GB" sz="1600" err="1">
                <a:solidFill>
                  <a:schemeClr val="tx1">
                    <a:lumMod val="50000"/>
                    <a:lumOff val="50000"/>
                  </a:schemeClr>
                </a:solidFill>
                <a:latin typeface="+mj-lt"/>
              </a:rPr>
              <a:t>accins</a:t>
            </a:r>
            <a:endParaRPr lang="en-GB" sz="1600">
              <a:solidFill>
                <a:schemeClr val="tx1">
                  <a:lumMod val="50000"/>
                  <a:lumOff val="50000"/>
                </a:schemeClr>
              </a:solidFill>
              <a:latin typeface="+mj-lt"/>
              <a:cs typeface="Calibri" panose="020F0502020204030204" pitchFamily="34" charset="0"/>
            </a:endParaRPr>
          </a:p>
        </p:txBody>
      </p:sp>
      <p:sp>
        <p:nvSpPr>
          <p:cNvPr id="3" name="Rectangle 2">
            <a:extLst>
              <a:ext uri="{FF2B5EF4-FFF2-40B4-BE49-F238E27FC236}">
                <a16:creationId xmlns:a16="http://schemas.microsoft.com/office/drawing/2014/main" id="{F36D2C9C-2306-944D-89FC-17426245B65C}"/>
              </a:ext>
            </a:extLst>
          </p:cNvPr>
          <p:cNvSpPr/>
          <p:nvPr/>
        </p:nvSpPr>
        <p:spPr>
          <a:xfrm>
            <a:off x="6851650" y="1341439"/>
            <a:ext cx="4932362" cy="3743746"/>
          </a:xfrm>
          <a:prstGeom prst="rect">
            <a:avLst/>
          </a:prstGeom>
        </p:spPr>
        <p:txBody>
          <a:bodyPr lIns="0" tIns="0" rIns="0" bIns="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Calibri Light"/>
              </a:rPr>
              <a:t>Le virus n'est pas éliminé par le système immunitaire, mais s'intègre dans l'ADN nucléaire des cellules où il peut échapper au système immunitaire.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VIH est plus varié que le SRAS-CoV-2 ; les vaccins contre le VIH doivent susciter des réponses plus larges contre plusieurs cibles virales et plusieurs souches virales.</a:t>
            </a:r>
            <a:r>
              <a:rPr lang="fr-FR" sz="2200">
                <a:latin typeface="+mj-lt"/>
                <a:ea typeface="Calibri" panose="020F0502020204030204" pitchFamily="34" charset="0"/>
                <a:cs typeface="Times New Roman"/>
              </a:rPr>
              <a:t> </a:t>
            </a:r>
            <a:endParaRPr lang="fr-FR">
              <a:cs typeface="Times New Roman"/>
            </a:endParaRPr>
          </a:p>
        </p:txBody>
      </p:sp>
      <p:pic>
        <p:nvPicPr>
          <p:cNvPr id="9" name="Picture 8" descr="A picture containing graphical user interface&#10;&#10;Description automatically generated">
            <a:hlinkClick r:id="rId4" action="ppaction://hlinksldjump"/>
            <a:extLst>
              <a:ext uri="{FF2B5EF4-FFF2-40B4-BE49-F238E27FC236}">
                <a16:creationId xmlns:a16="http://schemas.microsoft.com/office/drawing/2014/main" id="{3C1D926E-6698-0D4E-A770-8B9381C9FEBE}"/>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3628993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A58DF0-5E43-B042-8E50-26005F683AE8}"/>
              </a:ext>
            </a:extLst>
          </p:cNvPr>
          <p:cNvSpPr/>
          <p:nvPr/>
        </p:nvSpPr>
        <p:spPr>
          <a:xfrm>
            <a:off x="479425" y="115888"/>
            <a:ext cx="7810984" cy="246221"/>
          </a:xfrm>
          <a:prstGeom prst="rect">
            <a:avLst/>
          </a:prstGeom>
        </p:spPr>
        <p:txBody>
          <a:bodyPr wrap="none" lIns="0" tIns="0" rIns="0" bIns="0">
            <a:spAutoFit/>
          </a:bodyPr>
          <a:lstStyle/>
          <a:p>
            <a:pPr marL="457200" indent="-457200">
              <a:lnSpc>
                <a:spcPct val="100000"/>
              </a:lnSpc>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Les </a:t>
            </a:r>
            <a:r>
              <a:rPr lang="en-GB" sz="1600" err="1">
                <a:solidFill>
                  <a:schemeClr val="tx1">
                    <a:lumMod val="50000"/>
                    <a:lumOff val="50000"/>
                  </a:schemeClr>
                </a:solidFill>
                <a:latin typeface="+mj-lt"/>
                <a:cs typeface="Calibri" panose="020F0502020204030204" pitchFamily="34" charset="0"/>
              </a:rPr>
              <a:t>v</a:t>
            </a:r>
            <a:r>
              <a:rPr lang="en-GB" sz="1600" err="1">
                <a:solidFill>
                  <a:schemeClr val="tx1">
                    <a:lumMod val="50000"/>
                    <a:lumOff val="50000"/>
                  </a:schemeClr>
                </a:solidFill>
                <a:latin typeface="+mj-lt"/>
              </a:rPr>
              <a:t>accins</a:t>
            </a:r>
            <a:endParaRPr lang="en-GB" sz="1600">
              <a:solidFill>
                <a:schemeClr val="tx1">
                  <a:lumMod val="50000"/>
                  <a:lumOff val="50000"/>
                </a:schemeClr>
              </a:solidFill>
              <a:latin typeface="+mj-lt"/>
              <a:cs typeface="Calibri" panose="020F0502020204030204" pitchFamily="34" charset="0"/>
            </a:endParaRPr>
          </a:p>
        </p:txBody>
      </p:sp>
      <p:sp>
        <p:nvSpPr>
          <p:cNvPr id="3" name="Rectangle 2">
            <a:extLst>
              <a:ext uri="{FF2B5EF4-FFF2-40B4-BE49-F238E27FC236}">
                <a16:creationId xmlns:a16="http://schemas.microsoft.com/office/drawing/2014/main" id="{22F6ED4D-137D-7B49-B031-5EA0D3B4F8A9}"/>
              </a:ext>
            </a:extLst>
          </p:cNvPr>
          <p:cNvSpPr/>
          <p:nvPr/>
        </p:nvSpPr>
        <p:spPr>
          <a:xfrm>
            <a:off x="1774825" y="1356430"/>
            <a:ext cx="4987220" cy="4772908"/>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Les prochains résultats sur l'efficacité d'un vaccin de phase III sont attendus en 2022-23 (</a:t>
            </a:r>
            <a:r>
              <a:rPr lang="fr-FR" sz="2000" err="1">
                <a:latin typeface="+mj-lt"/>
                <a:ea typeface="+mn-lt"/>
                <a:cs typeface="+mn-lt"/>
              </a:rPr>
              <a:t>Mosaico</a:t>
            </a:r>
            <a:r>
              <a:rPr lang="fr-FR" sz="2000">
                <a:latin typeface="+mj-lt"/>
                <a:ea typeface="+mn-lt"/>
                <a:cs typeface="+mn-lt"/>
              </a:rPr>
              <a:t> HVTN 706).  </a:t>
            </a:r>
            <a:r>
              <a:rPr lang="fr-FR" sz="2000">
                <a:latin typeface="+mj-lt"/>
                <a:ea typeface="Calibri" panose="020F0502020204030204" pitchFamily="34" charset="0"/>
                <a:cs typeface="Times New Roman"/>
              </a:rPr>
              <a:t>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En cas d’échec, il s'agira peut être du dernier vaccin visant à produire des anticorps non neutralisants. Ceux-ci ne bloquent pas directement la réplication virale mais produisent une réponse immunitaire qui </a:t>
            </a:r>
            <a:br>
              <a:rPr lang="fr-FR" sz="2000">
                <a:latin typeface="+mj-lt"/>
                <a:ea typeface="Calibri" panose="020F0502020204030204" pitchFamily="34" charset="0"/>
                <a:cs typeface="Times New Roman"/>
              </a:rPr>
            </a:br>
            <a:r>
              <a:rPr lang="fr-FR" sz="2000">
                <a:latin typeface="+mj-lt"/>
                <a:ea typeface="Calibri" panose="020F0502020204030204" pitchFamily="34" charset="0"/>
                <a:cs typeface="Times New Roman"/>
              </a:rPr>
              <a:t>le fait.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 prochaine génération de vaccins devra produire des anticorps largement neutralisants (</a:t>
            </a:r>
            <a:r>
              <a:rPr lang="fr-FR" sz="2000" err="1">
                <a:latin typeface="+mj-lt"/>
                <a:ea typeface="Calibri" panose="020F0502020204030204" pitchFamily="34" charset="0"/>
                <a:cs typeface="Times New Roman"/>
              </a:rPr>
              <a:t>bNAb</a:t>
            </a:r>
            <a:r>
              <a:rPr lang="fr-FR" sz="2000">
                <a:latin typeface="+mj-lt"/>
                <a:ea typeface="Calibri" panose="020F0502020204030204" pitchFamily="34" charset="0"/>
                <a:cs typeface="Times New Roman"/>
              </a:rPr>
              <a:t>), qui bloquent directement la réplication virale et n’existent que chez de rares individus, et uniquement en cas d'infection chronique</a:t>
            </a:r>
            <a:r>
              <a:rPr lang="en-US" sz="2000">
                <a:latin typeface="+mj-lt"/>
                <a:ea typeface="Calibri" panose="020F0502020204030204" pitchFamily="34" charset="0"/>
                <a:cs typeface="Times New Roman"/>
              </a:rPr>
              <a:t>. </a:t>
            </a:r>
            <a:endParaRPr lang="en-GB" sz="2000">
              <a:latin typeface="+mj-lt"/>
              <a:ea typeface="Calibri" panose="020F0502020204030204" pitchFamily="34" charset="0"/>
              <a:cs typeface="Times New Roman"/>
            </a:endParaRPr>
          </a:p>
        </p:txBody>
      </p:sp>
      <p:sp>
        <p:nvSpPr>
          <p:cNvPr id="4" name="Rectangle 3">
            <a:extLst>
              <a:ext uri="{FF2B5EF4-FFF2-40B4-BE49-F238E27FC236}">
                <a16:creationId xmlns:a16="http://schemas.microsoft.com/office/drawing/2014/main" id="{06AE42BE-8245-B64F-9A76-B1E88D6610F9}"/>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Morris PR04</a:t>
            </a:r>
            <a:endParaRPr lang="en-GB" sz="12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01C8647-99CE-844E-9F5E-AEE97A938889}"/>
              </a:ext>
            </a:extLst>
          </p:cNvPr>
          <p:cNvPicPr>
            <a:picLocks noChangeAspect="1"/>
          </p:cNvPicPr>
          <p:nvPr/>
        </p:nvPicPr>
        <p:blipFill rotWithShape="1">
          <a:blip r:embed="rId4"/>
          <a:srcRect l="20223" t="-1" r="7277" b="-133"/>
          <a:stretch/>
        </p:blipFill>
        <p:spPr>
          <a:xfrm>
            <a:off x="6852858" y="1412875"/>
            <a:ext cx="5339142" cy="3804584"/>
          </a:xfrm>
          <a:prstGeom prst="rect">
            <a:avLst/>
          </a:prstGeom>
        </p:spPr>
      </p:pic>
      <p:sp>
        <p:nvSpPr>
          <p:cNvPr id="8" name="TextBox 7">
            <a:extLst>
              <a:ext uri="{FF2B5EF4-FFF2-40B4-BE49-F238E27FC236}">
                <a16:creationId xmlns:a16="http://schemas.microsoft.com/office/drawing/2014/main" id="{5BB2EC8D-2E6C-914B-897A-0EEBDF9E20DA}"/>
              </a:ext>
            </a:extLst>
          </p:cNvPr>
          <p:cNvSpPr txBox="1"/>
          <p:nvPr/>
        </p:nvSpPr>
        <p:spPr>
          <a:xfrm>
            <a:off x="7967663" y="5217459"/>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err="1">
                <a:ea typeface="+mn-lt"/>
                <a:cs typeface="+mn-lt"/>
              </a:rPr>
              <a:t>Olena</a:t>
            </a:r>
            <a:r>
              <a:rPr lang="en-US" sz="1000">
                <a:ea typeface="+mn-lt"/>
                <a:cs typeface="+mn-lt"/>
              </a:rPr>
              <a:t> </a:t>
            </a:r>
            <a:r>
              <a:rPr lang="en-US" sz="1000" err="1">
                <a:ea typeface="+mn-lt"/>
                <a:cs typeface="+mn-lt"/>
              </a:rPr>
              <a:t>Yakobchuk</a:t>
            </a:r>
            <a:r>
              <a:rPr lang="en-US" sz="1000">
                <a:ea typeface="+mn-lt"/>
                <a:cs typeface="+mn-lt"/>
              </a:rPr>
              <a:t>/Shutterstock</a:t>
            </a:r>
            <a:endParaRPr lang="en-US">
              <a:ea typeface="+mn-lt"/>
              <a:cs typeface="+mn-lt"/>
            </a:endParaRPr>
          </a:p>
        </p:txBody>
      </p:sp>
      <p:pic>
        <p:nvPicPr>
          <p:cNvPr id="9" name="Picture 8" descr="A picture containing graphical user interface&#10;&#10;Description automatically generated">
            <a:hlinkClick r:id="rId5" action="ppaction://hlinksldjump"/>
            <a:extLst>
              <a:ext uri="{FF2B5EF4-FFF2-40B4-BE49-F238E27FC236}">
                <a16:creationId xmlns:a16="http://schemas.microsoft.com/office/drawing/2014/main" id="{5050D304-76B7-9340-BC73-51EC6CC89192}"/>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2838738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14CED-89C8-124B-ADDE-031F6788781D}"/>
              </a:ext>
            </a:extLst>
          </p:cNvPr>
          <p:cNvPicPr>
            <a:picLocks noChangeAspect="1"/>
          </p:cNvPicPr>
          <p:nvPr/>
        </p:nvPicPr>
        <p:blipFill>
          <a:blip r:embed="rId3"/>
          <a:stretch>
            <a:fillRect/>
          </a:stretch>
        </p:blipFill>
        <p:spPr>
          <a:xfrm>
            <a:off x="6822362" y="1925617"/>
            <a:ext cx="5014636" cy="2656467"/>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Morris PR04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3513782"/>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Idée centrale : le ciblage germinal. Il s'agit de "</a:t>
            </a:r>
            <a:r>
              <a:rPr lang="fr-FR" sz="2000" err="1">
                <a:latin typeface="+mj-lt"/>
                <a:ea typeface="Calibri" panose="020F0502020204030204" pitchFamily="34" charset="0"/>
                <a:cs typeface="Times New Roman" panose="02020603050405020304" pitchFamily="18" charset="0"/>
              </a:rPr>
              <a:t>rétroconcevoir</a:t>
            </a:r>
            <a:r>
              <a:rPr lang="fr-FR" sz="2000">
                <a:latin typeface="+mj-lt"/>
                <a:ea typeface="Calibri" panose="020F0502020204030204" pitchFamily="34" charset="0"/>
                <a:cs typeface="Times New Roman" panose="02020603050405020304" pitchFamily="18" charset="0"/>
              </a:rPr>
              <a:t>" les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pour trouver leurs cellules B </a:t>
            </a:r>
            <a:r>
              <a:rPr lang="fr-FR" sz="2000" err="1">
                <a:latin typeface="+mj-lt"/>
                <a:ea typeface="Calibri" panose="020F0502020204030204" pitchFamily="34" charset="0"/>
                <a:cs typeface="Times New Roman" panose="02020603050405020304" pitchFamily="18" charset="0"/>
              </a:rPr>
              <a:t>progénitrices</a:t>
            </a:r>
            <a:r>
              <a:rPr lang="fr-FR" sz="2000">
                <a:latin typeface="+mj-lt"/>
                <a:ea typeface="Calibri" panose="020F0502020204030204" pitchFamily="34" charset="0"/>
                <a:cs typeface="Times New Roman" panose="02020603050405020304" pitchFamily="18" charset="0"/>
              </a:rPr>
              <a:t>, puis « d’éduquer » ces cellules B pour qu'elles produisent des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en réponse aux antigènes du vaccin.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Résultats prometteurs de l’essai du vaccin de </a:t>
            </a:r>
            <a:r>
              <a:rPr lang="fr-FR" sz="2000" err="1">
                <a:latin typeface="+mj-lt"/>
                <a:ea typeface="Calibri" panose="020F0502020204030204" pitchFamily="34" charset="0"/>
                <a:cs typeface="Times New Roman" panose="02020603050405020304" pitchFamily="18" charset="0"/>
              </a:rPr>
              <a:t>Scripps</a:t>
            </a:r>
            <a:r>
              <a:rPr lang="fr-FR" sz="2000">
                <a:latin typeface="+mj-lt"/>
                <a:ea typeface="Calibri" panose="020F0502020204030204" pitchFamily="34" charset="0"/>
                <a:cs typeface="Times New Roman" panose="02020603050405020304" pitchFamily="18" charset="0"/>
              </a:rPr>
              <a:t> (Burton, </a:t>
            </a:r>
            <a:r>
              <a:rPr lang="fr-FR" sz="2000" err="1">
                <a:latin typeface="+mj-lt"/>
                <a:ea typeface="Calibri" panose="020F0502020204030204" pitchFamily="34" charset="0"/>
                <a:cs typeface="Times New Roman" panose="02020603050405020304" pitchFamily="18" charset="0"/>
              </a:rPr>
              <a:t>Schief</a:t>
            </a:r>
            <a:r>
              <a:rPr lang="fr-FR" sz="2000">
                <a:latin typeface="+mj-lt"/>
                <a:ea typeface="Calibri" panose="020F0502020204030204" pitchFamily="34" charset="0"/>
                <a:cs typeface="Times New Roman" panose="02020603050405020304" pitchFamily="18" charset="0"/>
              </a:rPr>
              <a:t>), actuellement en phase I chez l'homme.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Pourrait nécessiter un implant à libération prolongée ou des doses croissantes. </a:t>
            </a:r>
          </a:p>
        </p:txBody>
      </p:sp>
      <p:sp>
        <p:nvSpPr>
          <p:cNvPr id="10" name="Rectangle 9">
            <a:extLst>
              <a:ext uri="{FF2B5EF4-FFF2-40B4-BE49-F238E27FC236}">
                <a16:creationId xmlns:a16="http://schemas.microsoft.com/office/drawing/2014/main" id="{2109AA8F-C13D-2F46-B3DF-EE2B055E1C05}"/>
              </a:ext>
            </a:extLst>
          </p:cNvPr>
          <p:cNvSpPr/>
          <p:nvPr/>
        </p:nvSpPr>
        <p:spPr>
          <a:xfrm>
            <a:off x="6851650" y="1412875"/>
            <a:ext cx="4932362" cy="321291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777E02-DB51-6245-904F-D5558A43BD6C}"/>
              </a:ext>
            </a:extLst>
          </p:cNvPr>
          <p:cNvSpPr/>
          <p:nvPr/>
        </p:nvSpPr>
        <p:spPr>
          <a:xfrm>
            <a:off x="479425" y="115888"/>
            <a:ext cx="7810984" cy="246221"/>
          </a:xfrm>
          <a:prstGeom prst="rect">
            <a:avLst/>
          </a:prstGeom>
        </p:spPr>
        <p:txBody>
          <a:bodyPr wrap="none" lIns="0" tIns="0" rIns="0" bIns="0">
            <a:spAutoFit/>
          </a:bodyPr>
          <a:lstStyle/>
          <a:p>
            <a:pPr marL="457200" indent="-457200">
              <a:lnSpc>
                <a:spcPct val="100000"/>
              </a:lnSpc>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Les </a:t>
            </a:r>
            <a:r>
              <a:rPr lang="en-GB" sz="1600" err="1">
                <a:solidFill>
                  <a:schemeClr val="tx1">
                    <a:lumMod val="50000"/>
                    <a:lumOff val="50000"/>
                  </a:schemeClr>
                </a:solidFill>
                <a:latin typeface="+mj-lt"/>
                <a:cs typeface="Calibri" panose="020F0502020204030204" pitchFamily="34" charset="0"/>
              </a:rPr>
              <a:t>v</a:t>
            </a:r>
            <a:r>
              <a:rPr lang="en-GB" sz="1600" err="1">
                <a:solidFill>
                  <a:schemeClr val="tx1">
                    <a:lumMod val="50000"/>
                    <a:lumOff val="50000"/>
                  </a:schemeClr>
                </a:solidFill>
                <a:latin typeface="+mj-lt"/>
              </a:rPr>
              <a:t>accins</a:t>
            </a:r>
            <a:endParaRPr lang="en-GB" sz="1600">
              <a:solidFill>
                <a:schemeClr val="tx1">
                  <a:lumMod val="50000"/>
                  <a:lumOff val="50000"/>
                </a:schemeClr>
              </a:solidFill>
              <a:latin typeface="+mj-lt"/>
              <a:cs typeface="Calibri" panose="020F0502020204030204" pitchFamily="34" charset="0"/>
            </a:endParaRPr>
          </a:p>
        </p:txBody>
      </p:sp>
      <p:sp>
        <p:nvSpPr>
          <p:cNvPr id="31" name="Rectangle 30">
            <a:extLst>
              <a:ext uri="{FF2B5EF4-FFF2-40B4-BE49-F238E27FC236}">
                <a16:creationId xmlns:a16="http://schemas.microsoft.com/office/drawing/2014/main" id="{5553CE83-89BC-CA4B-AABB-514291A5AE76}"/>
              </a:ext>
            </a:extLst>
          </p:cNvPr>
          <p:cNvSpPr/>
          <p:nvPr/>
        </p:nvSpPr>
        <p:spPr>
          <a:xfrm>
            <a:off x="6937797" y="1451026"/>
            <a:ext cx="4760068"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Nouveaux concepts de vaccins </a:t>
            </a:r>
            <a:r>
              <a:rPr lang="fr-FR" sz="1400" b="1" err="1">
                <a:solidFill>
                  <a:schemeClr val="tx1">
                    <a:lumMod val="50000"/>
                    <a:lumOff val="50000"/>
                  </a:schemeClr>
                </a:solidFill>
                <a:latin typeface="+mj-lt"/>
              </a:rPr>
              <a:t>bNAb</a:t>
            </a:r>
            <a:r>
              <a:rPr lang="fr-FR" sz="1400" b="1">
                <a:solidFill>
                  <a:schemeClr val="tx1">
                    <a:lumMod val="50000"/>
                    <a:lumOff val="50000"/>
                  </a:schemeClr>
                </a:solidFill>
                <a:latin typeface="+mj-lt"/>
              </a:rPr>
              <a:t> en cours d'essais </a:t>
            </a:r>
          </a:p>
          <a:p>
            <a:pPr algn="ctr"/>
            <a:r>
              <a:rPr lang="fr-FR" sz="1400" b="1">
                <a:solidFill>
                  <a:schemeClr val="tx1">
                    <a:lumMod val="50000"/>
                    <a:lumOff val="50000"/>
                  </a:schemeClr>
                </a:solidFill>
                <a:latin typeface="+mj-lt"/>
              </a:rPr>
              <a:t>sur l'homme</a:t>
            </a: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70CD93CB-DFFC-8549-92E8-ED3444650A82}"/>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271287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Morris PR04</a:t>
            </a:r>
            <a:endParaRPr lang="en-GB"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marL="457200" indent="-457200">
              <a:lnSpc>
                <a:spcPct val="100000"/>
              </a:lnSpc>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L’immunothérapie passive</a:t>
            </a: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1438"/>
            <a:ext cx="4963724" cy="6017032"/>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anticorps à large neutralisation (</a:t>
            </a:r>
            <a:r>
              <a:rPr lang="fr-FR" sz="2000" err="1">
                <a:latin typeface="+mj-lt"/>
                <a:ea typeface="Calibri" panose="020F0502020204030204" pitchFamily="34" charset="0"/>
                <a:cs typeface="Times New Roman"/>
              </a:rPr>
              <a:t>bNAb</a:t>
            </a:r>
            <a:r>
              <a:rPr lang="fr-FR" sz="2000">
                <a:latin typeface="+mj-lt"/>
                <a:ea typeface="Calibri" panose="020F0502020204030204" pitchFamily="34" charset="0"/>
                <a:cs typeface="Times New Roman"/>
              </a:rPr>
              <a:t>) peuvent être produits en masse et utilisés comme médicaments.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 Une étude de phase III (efficacité) utilisant des </a:t>
            </a:r>
            <a:r>
              <a:rPr lang="fr-FR" sz="2000" err="1">
                <a:latin typeface="+mj-lt"/>
                <a:ea typeface="Calibri" panose="020F0502020204030204" pitchFamily="34" charset="0"/>
                <a:cs typeface="Times New Roman"/>
              </a:rPr>
              <a:t>bNAb</a:t>
            </a:r>
            <a:r>
              <a:rPr lang="fr-FR" sz="2000">
                <a:latin typeface="+mj-lt"/>
                <a:ea typeface="Calibri" panose="020F0502020204030204" pitchFamily="34" charset="0"/>
                <a:cs typeface="Times New Roman"/>
              </a:rPr>
              <a:t> en PrEP. Jusqu'à présent : AMP a utilisé un </a:t>
            </a:r>
            <a:r>
              <a:rPr lang="fr-FR" sz="2000" err="1">
                <a:latin typeface="+mj-lt"/>
                <a:ea typeface="Calibri" panose="020F0502020204030204" pitchFamily="34" charset="0"/>
                <a:cs typeface="Times New Roman"/>
              </a:rPr>
              <a:t>bNAb</a:t>
            </a:r>
            <a:r>
              <a:rPr lang="fr-FR" sz="2000">
                <a:latin typeface="+mj-lt"/>
                <a:ea typeface="Calibri" panose="020F0502020204030204" pitchFamily="34" charset="0"/>
                <a:cs typeface="Times New Roman"/>
              </a:rPr>
              <a:t> appelé VRC-01.</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VRC-01 n'a montré aucune efficacité globale, mais une efficacité de 75 % contre le tiers des virus de « niveau 1 » (faciles à neutraliser).</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Comme avec d'autres médicaments, le VIH peut développer une résistance aux </a:t>
            </a:r>
            <a:r>
              <a:rPr lang="fr-FR" sz="2000" err="1">
                <a:latin typeface="+mj-lt"/>
                <a:ea typeface="+mn-lt"/>
                <a:cs typeface="+mn-lt"/>
              </a:rPr>
              <a:t>bNAb</a:t>
            </a:r>
            <a:r>
              <a:rPr lang="fr-FR" sz="2000">
                <a:latin typeface="+mj-lt"/>
                <a:ea typeface="+mn-lt"/>
                <a:cs typeface="+mn-lt"/>
              </a:rPr>
              <a:t> qui n’est pas suffisamment efficace, ce que l'on a pu constater avec l'AMP.  </a:t>
            </a:r>
            <a:endParaRPr lang="fr-FR" sz="2000">
              <a:latin typeface="+mj-lt"/>
              <a:ea typeface="Calibri" panose="020F0502020204030204" pitchFamily="34" charset="0"/>
              <a:cs typeface="Times New Roman"/>
            </a:endParaRP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16E749B-6EAA-F444-BE14-A7F3F636522D}"/>
              </a:ext>
            </a:extLst>
          </p:cNvPr>
          <p:cNvSpPr/>
          <p:nvPr/>
        </p:nvSpPr>
        <p:spPr>
          <a:xfrm>
            <a:off x="1774827" y="722816"/>
            <a:ext cx="6533432" cy="338554"/>
          </a:xfrm>
          <a:prstGeom prst="rect">
            <a:avLst/>
          </a:prstGeom>
        </p:spPr>
        <p:txBody>
          <a:bodyPr wrap="square" lIns="0" tIns="0" rIns="0" bIns="0">
            <a:spAutoFit/>
          </a:bodyPr>
          <a:lstStyle/>
          <a:p>
            <a:pPr lvl="0">
              <a:spcAft>
                <a:spcPts val="600"/>
              </a:spcAft>
            </a:pPr>
            <a:r>
              <a:rPr lang="fr-FR" sz="2200" b="1"/>
              <a:t>L’immunothérapie passive</a:t>
            </a:r>
            <a:endParaRPr lang="fr-FR" sz="2200" b="1">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5829905-FB67-1A46-8E62-4A1E12081FFA}"/>
              </a:ext>
            </a:extLst>
          </p:cNvPr>
          <p:cNvSpPr/>
          <p:nvPr/>
        </p:nvSpPr>
        <p:spPr>
          <a:xfrm>
            <a:off x="7081190" y="1346325"/>
            <a:ext cx="4814801" cy="2741776"/>
          </a:xfrm>
          <a:prstGeom prst="rect">
            <a:avLst/>
          </a:prstGeom>
        </p:spPr>
        <p:txBody>
          <a:bodyPr wrap="square" lIns="0" tIns="0" rIns="0" bIns="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études de nouvelle génération utilisent des combinaisons de 2 à 4 anticorps </a:t>
            </a:r>
            <a:r>
              <a:rPr lang="fr-FR" sz="2000" err="1">
                <a:latin typeface="+mj-lt"/>
                <a:ea typeface="Calibri" panose="020F0502020204030204" pitchFamily="34" charset="0"/>
                <a:cs typeface="Times New Roman"/>
              </a:rPr>
              <a:t>bNAb</a:t>
            </a:r>
            <a:r>
              <a:rPr lang="fr-FR" sz="2000">
                <a:latin typeface="+mj-lt"/>
                <a:ea typeface="Calibri" panose="020F0502020204030204" pitchFamily="34" charset="0"/>
                <a:cs typeface="Times New Roman"/>
              </a:rPr>
              <a:t> bloquant différentes parties de l'enveloppe du VIH. Deux études combinent plusieurs anticorps sur une seule molécule.  </a:t>
            </a:r>
            <a:endParaRPr lang="fr-FR" sz="2000">
              <a:latin typeface="+mj-lt"/>
              <a:cs typeface="Calibri"/>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 </a:t>
            </a:r>
            <a:r>
              <a:rPr lang="fr-FR" sz="2000" err="1">
                <a:latin typeface="+mj-lt"/>
                <a:ea typeface="Calibri" panose="020F0502020204030204" pitchFamily="34" charset="0"/>
                <a:cs typeface="Times New Roman"/>
              </a:rPr>
              <a:t>bNAb</a:t>
            </a:r>
            <a:r>
              <a:rPr lang="fr-FR" sz="2000">
                <a:latin typeface="+mj-lt"/>
                <a:ea typeface="Calibri" panose="020F0502020204030204" pitchFamily="34" charset="0"/>
                <a:cs typeface="Times New Roman"/>
              </a:rPr>
              <a:t> de première génération avaient une demi-vie sanguine à peine plus longue que les antirétroviraux  par voie orale : les nouvelles formulations stabilisées peuvent durer plusieurs mois avec une seule dose. </a:t>
            </a:r>
          </a:p>
        </p:txBody>
      </p:sp>
      <p:pic>
        <p:nvPicPr>
          <p:cNvPr id="11" name="Picture 10" descr="A picture containing graphical user interface&#10;&#10;Description automatically generated">
            <a:hlinkClick r:id="rId4" action="ppaction://hlinksldjump"/>
            <a:extLst>
              <a:ext uri="{FF2B5EF4-FFF2-40B4-BE49-F238E27FC236}">
                <a16:creationId xmlns:a16="http://schemas.microsoft.com/office/drawing/2014/main" id="{123375B8-418F-C24B-BB20-F95B54015B67}"/>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8687401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s://www.avac.org/sites/default/files/infographics/bNAbCombo_jan20201.jpg">
            <a:extLst>
              <a:ext uri="{FF2B5EF4-FFF2-40B4-BE49-F238E27FC236}">
                <a16:creationId xmlns:a16="http://schemas.microsoft.com/office/drawing/2014/main" id="{7C432C62-A112-AC47-9679-15CE2ED57A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 t="69483" r="48138" b="8602"/>
          <a:stretch/>
        </p:blipFill>
        <p:spPr bwMode="auto">
          <a:xfrm>
            <a:off x="5514975" y="4476924"/>
            <a:ext cx="4205079" cy="14101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Morris PR04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36961" cy="3449662"/>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Au moins onze études sont en cours - la plupart en phase I (innocuité, </a:t>
            </a:r>
            <a:r>
              <a:rPr lang="fr-FR" sz="2000" err="1">
                <a:latin typeface="+mj-lt"/>
                <a:ea typeface="Calibri" panose="020F0502020204030204" pitchFamily="34" charset="0"/>
                <a:cs typeface="Times New Roman" panose="02020603050405020304" pitchFamily="18" charset="0"/>
              </a:rPr>
              <a:t>immunogénicité</a:t>
            </a:r>
            <a:r>
              <a:rPr lang="fr-FR" sz="2000">
                <a:latin typeface="+mj-lt"/>
                <a:ea typeface="Calibri" panose="020F0502020204030204" pitchFamily="34" charset="0"/>
                <a:cs typeface="Times New Roman" panose="02020603050405020304" pitchFamily="18" charset="0"/>
              </a:rPr>
              <a:t>) mais deux en phase II (dosage, efficacité précoce).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L'administration de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sous forme de perfusions peut constituer un obstacle à la disponibilité/acceptabilité : six études examinent les injections sous-cutanées. </a:t>
            </a:r>
          </a:p>
        </p:txBody>
      </p:sp>
      <p:sp>
        <p:nvSpPr>
          <p:cNvPr id="13" name="Rectangle 12">
            <a:extLst>
              <a:ext uri="{FF2B5EF4-FFF2-40B4-BE49-F238E27FC236}">
                <a16:creationId xmlns:a16="http://schemas.microsoft.com/office/drawing/2014/main" id="{0E2EA7C4-60DE-1D48-B86F-16769C332781}"/>
              </a:ext>
            </a:extLst>
          </p:cNvPr>
          <p:cNvSpPr/>
          <p:nvPr/>
        </p:nvSpPr>
        <p:spPr>
          <a:xfrm>
            <a:off x="479425" y="115889"/>
            <a:ext cx="10745166" cy="467208"/>
          </a:xfrm>
          <a:prstGeom prst="rect">
            <a:avLst/>
          </a:prstGeom>
        </p:spPr>
        <p:txBody>
          <a:bodyPr lIns="0" tIns="0" rIns="0" bIns="0">
            <a:noAutofit/>
          </a:bodyPr>
          <a:lstStyle/>
          <a:p>
            <a:pPr marL="457200" indent="-457200">
              <a:lnSpc>
                <a:spcPct val="100000"/>
              </a:lnSpc>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L’immunothérapie passive</a:t>
            </a:r>
          </a:p>
        </p:txBody>
      </p:sp>
      <p:pic>
        <p:nvPicPr>
          <p:cNvPr id="14" name="Picture 2" descr="https://www.avac.org/sites/default/files/infographics/bNAbCombo_jan20201.jpg">
            <a:extLst>
              <a:ext uri="{FF2B5EF4-FFF2-40B4-BE49-F238E27FC236}">
                <a16:creationId xmlns:a16="http://schemas.microsoft.com/office/drawing/2014/main" id="{CFF77DEB-EDE9-AF4B-A1F8-61BA10B8D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 t="20288" r="48138" b="30066"/>
          <a:stretch/>
        </p:blipFill>
        <p:spPr bwMode="auto">
          <a:xfrm>
            <a:off x="5542760" y="1467719"/>
            <a:ext cx="4114415" cy="31256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www.avac.org/sites/default/files/infographics/bNAbCombo_jan20201.jpg">
            <a:extLst>
              <a:ext uri="{FF2B5EF4-FFF2-40B4-BE49-F238E27FC236}">
                <a16:creationId xmlns:a16="http://schemas.microsoft.com/office/drawing/2014/main" id="{D144BE86-347C-5541-AFDB-B96DB70D3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99" t="66165" r="2303" b="8794"/>
          <a:stretch/>
        </p:blipFill>
        <p:spPr bwMode="auto">
          <a:xfrm>
            <a:off x="9646056" y="3926864"/>
            <a:ext cx="2157003" cy="9005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283113D-8E9C-7F4D-9A74-EF36CCDCBC33}"/>
              </a:ext>
            </a:extLst>
          </p:cNvPr>
          <p:cNvSpPr/>
          <p:nvPr/>
        </p:nvSpPr>
        <p:spPr>
          <a:xfrm>
            <a:off x="5591175" y="1412875"/>
            <a:ext cx="6196634" cy="439261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D97386-9D3A-2344-A464-4BBF8EA60A2A}"/>
              </a:ext>
            </a:extLst>
          </p:cNvPr>
          <p:cNvSpPr/>
          <p:nvPr/>
        </p:nvSpPr>
        <p:spPr>
          <a:xfrm>
            <a:off x="9639299" y="1557341"/>
            <a:ext cx="2032001" cy="800219"/>
          </a:xfrm>
          <a:prstGeom prst="rect">
            <a:avLst/>
          </a:prstGeom>
        </p:spPr>
        <p:txBody>
          <a:bodyPr wrap="square" lIns="0" tIns="0" rIns="0" bIns="0">
            <a:spAutoFit/>
          </a:bodyPr>
          <a:lstStyle/>
          <a:p>
            <a:pPr algn="ctr"/>
            <a:r>
              <a:rPr lang="fr-FR" sz="1300" b="1">
                <a:solidFill>
                  <a:schemeClr val="tx1">
                    <a:lumMod val="50000"/>
                    <a:lumOff val="50000"/>
                  </a:schemeClr>
                </a:solidFill>
                <a:latin typeface="+mj-lt"/>
              </a:rPr>
              <a:t>Les anticorps largement neutralisants an cours d’étude pour la prévention du VIH</a:t>
            </a:r>
          </a:p>
        </p:txBody>
      </p:sp>
      <p:pic>
        <p:nvPicPr>
          <p:cNvPr id="18" name="Picture 17" descr="A picture containing graphical user interface&#10;&#10;Description automatically generated">
            <a:hlinkClick r:id="rId5" action="ppaction://hlinksldjump"/>
            <a:extLst>
              <a:ext uri="{FF2B5EF4-FFF2-40B4-BE49-F238E27FC236}">
                <a16:creationId xmlns:a16="http://schemas.microsoft.com/office/drawing/2014/main" id="{DCD33C29-B228-2E42-B59A-D7A662843F65}"/>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89855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E768EF-8AAD-5744-A1DC-6E7EF722D555}"/>
              </a:ext>
            </a:extLst>
          </p:cNvPr>
          <p:cNvSpPr/>
          <p:nvPr/>
        </p:nvSpPr>
        <p:spPr>
          <a:xfrm>
            <a:off x="5583444" y="1530068"/>
            <a:ext cx="6192837" cy="430887"/>
          </a:xfrm>
          <a:prstGeom prst="rect">
            <a:avLst/>
          </a:prstGeom>
        </p:spPr>
        <p:txBody>
          <a:bodyPr wrap="square" lIns="0" tIns="0" rIns="0" bIns="0">
            <a:spAutoFit/>
          </a:bodyPr>
          <a:lstStyle/>
          <a:p>
            <a:pPr algn="ctr"/>
            <a:r>
              <a:rPr lang="fr-FR" sz="1400" b="1">
                <a:solidFill>
                  <a:schemeClr val="tx1">
                    <a:lumMod val="65000"/>
                    <a:lumOff val="35000"/>
                  </a:schemeClr>
                </a:solidFill>
                <a:latin typeface="+mj-lt"/>
              </a:rPr>
              <a:t>78% des individus avec une résistance liée à la PrEP avaient un taux de médicament associé à une forte adhérence</a:t>
            </a:r>
          </a:p>
        </p:txBody>
      </p:sp>
      <p:sp>
        <p:nvSpPr>
          <p:cNvPr id="13" name="Rectangle 12">
            <a:extLst>
              <a:ext uri="{FF2B5EF4-FFF2-40B4-BE49-F238E27FC236}">
                <a16:creationId xmlns:a16="http://schemas.microsoft.com/office/drawing/2014/main" id="{40CAD764-F10B-7346-B57D-9396E6F4A789}"/>
              </a:ext>
            </a:extLst>
          </p:cNvPr>
          <p:cNvSpPr/>
          <p:nvPr/>
        </p:nvSpPr>
        <p:spPr>
          <a:xfrm>
            <a:off x="5583444" y="1412874"/>
            <a:ext cx="6200569" cy="391505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37FE1C-1235-7948-A6D9-67FD2FDABBC6}"/>
              </a:ext>
            </a:extLst>
          </p:cNvPr>
          <p:cNvSpPr/>
          <p:nvPr/>
        </p:nvSpPr>
        <p:spPr>
          <a:xfrm>
            <a:off x="1774825" y="1340603"/>
            <a:ext cx="3636963" cy="3770263"/>
          </a:xfrm>
          <a:prstGeom prst="rect">
            <a:avLst/>
          </a:prstGeom>
        </p:spPr>
        <p:txBody>
          <a:bodyPr wrap="square" lIns="0" tIns="0" rIns="0" bIns="0" numCol="1" spcCol="216000">
            <a:spAutoFit/>
          </a:bodyPr>
          <a:lstStyle/>
          <a:p>
            <a:pPr marL="198000" lvl="1" indent="-198000">
              <a:spcAft>
                <a:spcPts val="600"/>
              </a:spcAft>
              <a:buClr>
                <a:srgbClr val="E0001B"/>
              </a:buClr>
              <a:buSzPct val="70000"/>
              <a:buFont typeface="Lucida Grande" panose="020B0600040502020204" pitchFamily="34" charset="0"/>
              <a:buChar char="►"/>
            </a:pPr>
            <a:r>
              <a:rPr lang="fr-FR" sz="2000">
                <a:latin typeface="+mj-lt"/>
              </a:rPr>
              <a:t>L’analyse des échantillons (118) a révélé que 55% n’avaient aucune mutation, 22% avaient des mutations concernant des médicaments non utilisés en </a:t>
            </a:r>
            <a:br>
              <a:rPr lang="fr-FR" sz="2000">
                <a:latin typeface="+mj-lt"/>
              </a:rPr>
            </a:br>
            <a:r>
              <a:rPr lang="fr-FR" sz="2000" err="1">
                <a:latin typeface="+mj-lt"/>
              </a:rPr>
              <a:t>PrEP</a:t>
            </a:r>
            <a:r>
              <a:rPr lang="fr-FR" sz="2000">
                <a:latin typeface="+mj-lt"/>
              </a:rPr>
              <a:t> et 23% avaient une </a:t>
            </a:r>
            <a:r>
              <a:rPr lang="fr-FR" sz="2000" err="1">
                <a:latin typeface="+mj-lt"/>
              </a:rPr>
              <a:t>pharmacorésistance</a:t>
            </a:r>
            <a:r>
              <a:rPr lang="fr-FR" sz="2000">
                <a:latin typeface="+mj-lt"/>
              </a:rPr>
              <a:t> au FTC </a:t>
            </a:r>
            <a:br>
              <a:rPr lang="fr-FR" sz="2000">
                <a:latin typeface="+mj-lt"/>
              </a:rPr>
            </a:br>
            <a:r>
              <a:rPr lang="fr-FR" sz="2000">
                <a:latin typeface="+mj-lt"/>
              </a:rPr>
              <a:t>ou TDF.</a:t>
            </a:r>
            <a:endParaRPr lang="fr-FR" sz="2000">
              <a:latin typeface="+mj-lt"/>
              <a:ea typeface="Calibri" panose="020F0502020204030204" pitchFamily="34" charset="0"/>
              <a:cs typeface="Times New Roman" panose="02020603050405020304" pitchFamily="18" charset="0"/>
            </a:endParaRPr>
          </a:p>
          <a:p>
            <a:pPr marL="198000" lvl="1" indent="-198000">
              <a:spcAft>
                <a:spcPts val="600"/>
              </a:spcAft>
              <a:buClr>
                <a:srgbClr val="E0001B"/>
              </a:buClr>
              <a:buSzPct val="70000"/>
              <a:buFont typeface="Lucida Grande" panose="020B0600040502020204" pitchFamily="34" charset="0"/>
              <a:buChar char="►"/>
            </a:pPr>
            <a:r>
              <a:rPr lang="fr-FR" sz="2000">
                <a:latin typeface="+mj-lt"/>
              </a:rPr>
              <a:t>Il faut améliorer l'identification de l'infection aiguë au VIH avant de commencer la </a:t>
            </a:r>
            <a:r>
              <a:rPr lang="fr-FR" sz="2000" err="1">
                <a:latin typeface="+mj-lt"/>
              </a:rPr>
              <a:t>PrEP</a:t>
            </a:r>
            <a:r>
              <a:rPr lang="fr-FR" sz="2000">
                <a:latin typeface="+mj-lt"/>
              </a:rPr>
              <a:t> et surveiller la </a:t>
            </a:r>
            <a:r>
              <a:rPr lang="fr-FR" sz="2000" err="1">
                <a:latin typeface="+mj-lt"/>
              </a:rPr>
              <a:t>pharmacorésistance</a:t>
            </a:r>
            <a:r>
              <a:rPr lang="fr-FR" sz="2000">
                <a:latin typeface="+mj-lt"/>
              </a:rPr>
              <a:t>.</a:t>
            </a:r>
          </a:p>
        </p:txBody>
      </p:sp>
      <p:sp>
        <p:nvSpPr>
          <p:cNvPr id="8" name="Rectangle 7">
            <a:extLst>
              <a:ext uri="{FF2B5EF4-FFF2-40B4-BE49-F238E27FC236}">
                <a16:creationId xmlns:a16="http://schemas.microsoft.com/office/drawing/2014/main" id="{5CDC15F2-F1BA-6F47-8592-FDD69350C38E}"/>
              </a:ext>
            </a:extLst>
          </p:cNvPr>
          <p:cNvSpPr/>
          <p:nvPr/>
        </p:nvSpPr>
        <p:spPr>
          <a:xfrm>
            <a:off x="5799991" y="6468471"/>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Parikh OALC01LB02 </a:t>
            </a:r>
            <a:endParaRPr lang="en-GB" sz="1200" dirty="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3DA806F-7D28-974F-B1A2-29A91E78AE5A}"/>
              </a:ext>
            </a:extLst>
          </p:cNvPr>
          <p:cNvSpPr/>
          <p:nvPr/>
        </p:nvSpPr>
        <p:spPr>
          <a:xfrm>
            <a:off x="479425" y="115888"/>
            <a:ext cx="9020188" cy="500514"/>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La </a:t>
            </a:r>
            <a:r>
              <a:rPr lang="en-GB" sz="1600" b="1" err="1">
                <a:solidFill>
                  <a:srgbClr val="D1222A"/>
                </a:solidFill>
                <a:latin typeface="+mj-lt"/>
                <a:cs typeface="Calibri" panose="020F0502020204030204" pitchFamily="34" charset="0"/>
              </a:rPr>
              <a:t>prévention</a:t>
            </a:r>
            <a:r>
              <a:rPr lang="en-GB" sz="1600" b="1">
                <a:solidFill>
                  <a:srgbClr val="D1222A"/>
                </a:solidFill>
                <a:latin typeface="+mj-lt"/>
                <a:cs typeface="Calibri" panose="020F0502020204030204" pitchFamily="34" charset="0"/>
              </a:rPr>
              <a:t> du VIH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Infection au VIH et pharmacorésistance chez les utilisateurs de PrEP </a:t>
            </a:r>
            <a:endParaRPr lang="en-GB" sz="1600">
              <a:solidFill>
                <a:schemeClr val="tx1">
                  <a:lumMod val="50000"/>
                  <a:lumOff val="50000"/>
                </a:schemeClr>
              </a:solidFill>
              <a:latin typeface="+mj-lt"/>
              <a:cs typeface="Calibri" panose="020F0502020204030204" pitchFamily="34" charset="0"/>
            </a:endParaRPr>
          </a:p>
        </p:txBody>
      </p:sp>
      <p:pic>
        <p:nvPicPr>
          <p:cNvPr id="3" name="Picture 2" descr="Table&#10;&#10;Description automatically generated">
            <a:extLst>
              <a:ext uri="{FF2B5EF4-FFF2-40B4-BE49-F238E27FC236}">
                <a16:creationId xmlns:a16="http://schemas.microsoft.com/office/drawing/2014/main" id="{ECA3D83A-92E4-4F7D-BD64-3E0B43662462}"/>
              </a:ext>
            </a:extLst>
          </p:cNvPr>
          <p:cNvPicPr>
            <a:picLocks noChangeAspect="1"/>
          </p:cNvPicPr>
          <p:nvPr/>
        </p:nvPicPr>
        <p:blipFill rotWithShape="1">
          <a:blip r:embed="rId4"/>
          <a:srcRect l="1107" t="29419" r="726" b="7726"/>
          <a:stretch/>
        </p:blipFill>
        <p:spPr>
          <a:xfrm>
            <a:off x="5641081" y="2274274"/>
            <a:ext cx="6077561" cy="2529390"/>
          </a:xfrm>
          <a:prstGeom prst="rect">
            <a:avLst/>
          </a:prstGeom>
        </p:spPr>
      </p:pic>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4CAE13EB-5412-7D44-9785-B7E0414E5F9F}"/>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1721782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Strongin</a:t>
            </a:r>
            <a:r>
              <a:rPr lang="en-GB" sz="1200" dirty="0">
                <a:ea typeface="Calibri" panose="020F0502020204030204" pitchFamily="34" charset="0"/>
                <a:cs typeface="Times New Roman" panose="02020603050405020304" pitchFamily="18" charset="0"/>
                <a:hlinkClick r:id="rId3"/>
              </a:rPr>
              <a:t> OALA01LB02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37523"/>
            <a:ext cx="4897436" cy="3947234"/>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L'étude a utilisé des anticorps contre deux protéines des cellules hôtes impliquées dans l'établissement du réservoir viral intégré : le récepteur cellulaire PD-1 et la cytokine (molécule de signalisation) IL-10.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28 macaques rhésus atteints de SIV virulent : taux de charges virales autour des dizaines de millions avant le traitement antirétroviraux. </a:t>
            </a: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B47F19B-4C3B-2B45-8279-F6272FC8204A}"/>
              </a:ext>
            </a:extLst>
          </p:cNvPr>
          <p:cNvSpPr/>
          <p:nvPr/>
        </p:nvSpPr>
        <p:spPr>
          <a:xfrm>
            <a:off x="1774827" y="692149"/>
            <a:ext cx="8882667" cy="338554"/>
          </a:xfrm>
          <a:prstGeom prst="rect">
            <a:avLst/>
          </a:prstGeom>
        </p:spPr>
        <p:txBody>
          <a:bodyPr wrap="square" lIns="0" tIns="0" rIns="0" bIns="0">
            <a:spAutoFit/>
          </a:bodyPr>
          <a:lstStyle/>
          <a:p>
            <a:pPr lvl="0">
              <a:spcAft>
                <a:spcPts val="600"/>
              </a:spcAft>
            </a:pPr>
            <a:r>
              <a:rPr lang="fr-FR" sz="2200" b="1"/>
              <a:t>Les anticorps aident à contrôler la charge virale chez les singes</a:t>
            </a:r>
            <a:endParaRPr lang="fr-FR" sz="2200" b="1">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83F7EB9C-FA84-074D-92FD-F4059F1D8159}"/>
              </a:ext>
            </a:extLst>
          </p:cNvPr>
          <p:cNvSpPr/>
          <p:nvPr/>
        </p:nvSpPr>
        <p:spPr>
          <a:xfrm>
            <a:off x="479424" y="115888"/>
            <a:ext cx="12581820" cy="576261"/>
          </a:xfrm>
          <a:prstGeom prst="rect">
            <a:avLst/>
          </a:prstGeom>
        </p:spPr>
        <p:txBody>
          <a:bodyPr lIns="0" tIns="0" rIns="0" bIns="0">
            <a:noAutofit/>
          </a:bodyPr>
          <a:lstStyle/>
          <a:p>
            <a:pPr>
              <a:tabLst>
                <a:tab pos="354013" algn="l"/>
              </a:tabLst>
            </a:pPr>
            <a:r>
              <a:rPr lang="fr-FR" sz="1525" b="1">
                <a:solidFill>
                  <a:srgbClr val="D1222A"/>
                </a:solidFill>
                <a:latin typeface="+mj-lt"/>
                <a:cs typeface="Calibri" panose="020F0502020204030204" pitchFamily="34" charset="0"/>
              </a:rPr>
              <a:t>Les vaccins contre le VIH, l’immunothérapie et la recherche d’un traitement curatif </a:t>
            </a:r>
            <a:r>
              <a:rPr lang="en-GB" sz="1525">
                <a:solidFill>
                  <a:schemeClr val="tx1">
                    <a:lumMod val="50000"/>
                    <a:lumOff val="50000"/>
                  </a:schemeClr>
                </a:solidFill>
                <a:latin typeface="+mj-lt"/>
                <a:cs typeface="Calibri" panose="020F0502020204030204" pitchFamily="34" charset="0"/>
              </a:rPr>
              <a:t>| </a:t>
            </a:r>
            <a:r>
              <a:rPr lang="fr-FR" sz="1525">
                <a:solidFill>
                  <a:schemeClr val="tx1">
                    <a:lumMod val="50000"/>
                    <a:lumOff val="50000"/>
                  </a:schemeClr>
                </a:solidFill>
                <a:latin typeface="+mj-lt"/>
                <a:cs typeface="Calibri" panose="020F0502020204030204" pitchFamily="34" charset="0"/>
              </a:rPr>
              <a:t>Les anticorps aident à contrôler la charge virale chez les singes</a:t>
            </a:r>
          </a:p>
          <a:p>
            <a:pPr>
              <a:tabLst>
                <a:tab pos="354013" algn="l"/>
              </a:tabLst>
            </a:pPr>
            <a:endParaRPr lang="en-GB" sz="1500">
              <a:solidFill>
                <a:schemeClr val="tx1">
                  <a:lumMod val="50000"/>
                  <a:lumOff val="50000"/>
                </a:schemeClr>
              </a:solidFill>
              <a:latin typeface="+mj-lt"/>
              <a:cs typeface="Calibri" panose="020F0502020204030204" pitchFamily="34" charset="0"/>
            </a:endParaRPr>
          </a:p>
        </p:txBody>
      </p:sp>
      <p:sp>
        <p:nvSpPr>
          <p:cNvPr id="2" name="Rectangle 1">
            <a:extLst>
              <a:ext uri="{FF2B5EF4-FFF2-40B4-BE49-F238E27FC236}">
                <a16:creationId xmlns:a16="http://schemas.microsoft.com/office/drawing/2014/main" id="{A5FE69FA-3AFD-D847-A240-1A42ED0046F6}"/>
              </a:ext>
            </a:extLst>
          </p:cNvPr>
          <p:cNvSpPr/>
          <p:nvPr/>
        </p:nvSpPr>
        <p:spPr>
          <a:xfrm>
            <a:off x="6851650" y="1355750"/>
            <a:ext cx="4932363" cy="3597544"/>
          </a:xfrm>
          <a:prstGeom prst="rect">
            <a:avLst/>
          </a:prstGeom>
        </p:spPr>
        <p:txBody>
          <a:bodyPr wrap="square"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Plus proche de l'infection chronique humaine que les études précédentes. Début du traitement antirétroviral six semaines après l'infection ; traitement par anticorps seulement 15 mois après l'infection ; arrêt du traitement antirétroviral à 18 mois.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anticorps ont été maintenus pendant 2 ou 3 mois supplémentaires, puis arrêtés ; les singes ont été observés sans traitement pendant 2 ou 3 mois.</a:t>
            </a:r>
            <a:r>
              <a:rPr lang="fr-FR" sz="2200">
                <a:latin typeface="+mj-lt"/>
                <a:ea typeface="Calibri" panose="020F0502020204030204" pitchFamily="34" charset="0"/>
                <a:cs typeface="Times New Roman" panose="02020603050405020304" pitchFamily="18" charset="0"/>
              </a:rPr>
              <a:t> </a:t>
            </a:r>
            <a:r>
              <a:rPr lang="fr-FR" sz="2200">
                <a:ea typeface="Calibri" panose="020F0502020204030204" pitchFamily="34" charset="0"/>
                <a:cs typeface="Times New Roman" panose="02020603050405020304" pitchFamily="18" charset="0"/>
              </a:rPr>
              <a:t> </a:t>
            </a:r>
          </a:p>
        </p:txBody>
      </p:sp>
      <p:pic>
        <p:nvPicPr>
          <p:cNvPr id="8" name="Picture 7" descr="A picture containing graphical user interface&#10;&#10;Description automatically generated">
            <a:hlinkClick r:id="rId4" action="ppaction://hlinksldjump"/>
            <a:extLst>
              <a:ext uri="{FF2B5EF4-FFF2-40B4-BE49-F238E27FC236}">
                <a16:creationId xmlns:a16="http://schemas.microsoft.com/office/drawing/2014/main" id="{2D623DAC-DDC8-D443-B96F-454DED4D910E}"/>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7354224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3C67626B-E8C3-3147-B06B-BAE71D7C6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49" b="-1"/>
          <a:stretch/>
        </p:blipFill>
        <p:spPr bwMode="auto">
          <a:xfrm>
            <a:off x="1774825" y="3369085"/>
            <a:ext cx="9924986" cy="27153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Strongin</a:t>
            </a:r>
            <a:r>
              <a:rPr lang="en-GB" sz="1200" dirty="0">
                <a:ea typeface="Calibri" panose="020F0502020204030204" pitchFamily="34" charset="0"/>
                <a:cs typeface="Times New Roman" panose="02020603050405020304" pitchFamily="18" charset="0"/>
                <a:hlinkClick r:id="rId4"/>
              </a:rPr>
              <a:t> OALA01LB02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57010" y="1341438"/>
            <a:ext cx="4897438" cy="123110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Rebond viral plus faible lorsque le traitement est arrêté chez les singes ayant reçu l'anti-IL-10 seul, ou les deux anticorps. </a:t>
            </a:r>
          </a:p>
        </p:txBody>
      </p:sp>
      <p:sp>
        <p:nvSpPr>
          <p:cNvPr id="10" name="Rectangle 9">
            <a:extLst>
              <a:ext uri="{FF2B5EF4-FFF2-40B4-BE49-F238E27FC236}">
                <a16:creationId xmlns:a16="http://schemas.microsoft.com/office/drawing/2014/main" id="{974255F7-CF8F-CC4D-8266-92077125A8B0}"/>
              </a:ext>
            </a:extLst>
          </p:cNvPr>
          <p:cNvSpPr/>
          <p:nvPr/>
        </p:nvSpPr>
        <p:spPr>
          <a:xfrm>
            <a:off x="1774824" y="3050932"/>
            <a:ext cx="10009188"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Le double blocage de aIL-10+aPD-1 permet un contrôle solide et durable de la virémie après une interruption du traitement analytique.(ATI)</a:t>
            </a:r>
          </a:p>
        </p:txBody>
      </p:sp>
      <p:sp>
        <p:nvSpPr>
          <p:cNvPr id="11" name="Rectangle 10">
            <a:extLst>
              <a:ext uri="{FF2B5EF4-FFF2-40B4-BE49-F238E27FC236}">
                <a16:creationId xmlns:a16="http://schemas.microsoft.com/office/drawing/2014/main" id="{B7F8752C-29BE-F141-89A8-6D686D07CC66}"/>
              </a:ext>
            </a:extLst>
          </p:cNvPr>
          <p:cNvSpPr/>
          <p:nvPr/>
        </p:nvSpPr>
        <p:spPr>
          <a:xfrm>
            <a:off x="1774825" y="2941280"/>
            <a:ext cx="10009187" cy="28642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6371AF-4C65-C346-8B0C-B33225FAA2A2}"/>
              </a:ext>
            </a:extLst>
          </p:cNvPr>
          <p:cNvSpPr/>
          <p:nvPr/>
        </p:nvSpPr>
        <p:spPr>
          <a:xfrm>
            <a:off x="6851650" y="1341438"/>
            <a:ext cx="5040313" cy="1427513"/>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charge virale après l’arrêt du traitement a diminué de 4 log (10 000 fois) chez les singes ayant reçu les deux anticorps par rapport à ceux ayant reçu l'anti-IL-10 seul ou un placebo.</a:t>
            </a: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8FC2E161-F5DC-4F4A-978B-E5B5FA6FB510}"/>
              </a:ext>
            </a:extLst>
          </p:cNvPr>
          <p:cNvPicPr>
            <a:picLocks noChangeAspect="1"/>
          </p:cNvPicPr>
          <p:nvPr/>
        </p:nvPicPr>
        <p:blipFill rotWithShape="1">
          <a:blip r:embed="rId6"/>
          <a:srcRect t="25488" b="28774"/>
          <a:stretch/>
        </p:blipFill>
        <p:spPr>
          <a:xfrm>
            <a:off x="406669" y="5990253"/>
            <a:ext cx="1261169" cy="139085"/>
          </a:xfrm>
          <a:prstGeom prst="rect">
            <a:avLst/>
          </a:prstGeom>
        </p:spPr>
      </p:pic>
      <p:sp>
        <p:nvSpPr>
          <p:cNvPr id="16" name="Rectangle 15">
            <a:extLst>
              <a:ext uri="{FF2B5EF4-FFF2-40B4-BE49-F238E27FC236}">
                <a16:creationId xmlns:a16="http://schemas.microsoft.com/office/drawing/2014/main" id="{67A39241-09BF-2048-99E1-90C9D8584360}"/>
              </a:ext>
            </a:extLst>
          </p:cNvPr>
          <p:cNvSpPr/>
          <p:nvPr/>
        </p:nvSpPr>
        <p:spPr>
          <a:xfrm>
            <a:off x="479424" y="115888"/>
            <a:ext cx="12581820" cy="576261"/>
          </a:xfrm>
          <a:prstGeom prst="rect">
            <a:avLst/>
          </a:prstGeom>
        </p:spPr>
        <p:txBody>
          <a:bodyPr lIns="0" tIns="0" rIns="0" bIns="0">
            <a:noAutofit/>
          </a:bodyPr>
          <a:lstStyle/>
          <a:p>
            <a:pPr>
              <a:tabLst>
                <a:tab pos="354013" algn="l"/>
              </a:tabLst>
            </a:pPr>
            <a:r>
              <a:rPr lang="fr-FR" sz="1525" b="1">
                <a:solidFill>
                  <a:srgbClr val="D1222A"/>
                </a:solidFill>
                <a:latin typeface="+mj-lt"/>
                <a:cs typeface="Calibri" panose="020F0502020204030204" pitchFamily="34" charset="0"/>
              </a:rPr>
              <a:t>Les vaccins contre le VIH, l’immunothérapie et la recherche d’un traitement curatif </a:t>
            </a:r>
            <a:r>
              <a:rPr lang="en-GB" sz="1525">
                <a:solidFill>
                  <a:schemeClr val="tx1">
                    <a:lumMod val="50000"/>
                    <a:lumOff val="50000"/>
                  </a:schemeClr>
                </a:solidFill>
                <a:latin typeface="+mj-lt"/>
                <a:cs typeface="Calibri" panose="020F0502020204030204" pitchFamily="34" charset="0"/>
              </a:rPr>
              <a:t>| </a:t>
            </a:r>
            <a:r>
              <a:rPr lang="fr-FR" sz="1525">
                <a:solidFill>
                  <a:schemeClr val="tx1">
                    <a:lumMod val="50000"/>
                    <a:lumOff val="50000"/>
                  </a:schemeClr>
                </a:solidFill>
                <a:latin typeface="+mj-lt"/>
                <a:cs typeface="Calibri" panose="020F0502020204030204" pitchFamily="34" charset="0"/>
              </a:rPr>
              <a:t>Les anticorps aident à contrôler la charge virale chez les singes</a:t>
            </a:r>
          </a:p>
          <a:p>
            <a:pPr>
              <a:tabLst>
                <a:tab pos="354013" algn="l"/>
              </a:tabLst>
            </a:pPr>
            <a:endParaRPr lang="en-GB" sz="1500">
              <a:solidFill>
                <a:schemeClr val="tx1">
                  <a:lumMod val="50000"/>
                  <a:lumOff val="50000"/>
                </a:schemeClr>
              </a:solidFill>
              <a:latin typeface="+mj-lt"/>
              <a:cs typeface="Calibri" panose="020F0502020204030204" pitchFamily="34" charset="0"/>
            </a:endParaRPr>
          </a:p>
        </p:txBody>
      </p:sp>
    </p:spTree>
    <p:extLst>
      <p:ext uri="{BB962C8B-B14F-4D97-AF65-F5344CB8AC3E}">
        <p14:creationId xmlns:p14="http://schemas.microsoft.com/office/powerpoint/2010/main" val="8504100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Les contrôleurs post-traitement</a:t>
            </a:r>
            <a:r>
              <a:rPr lang="en-GB" sz="1600">
                <a:solidFill>
                  <a:schemeClr val="tx1">
                    <a:lumMod val="50000"/>
                    <a:lumOff val="50000"/>
                  </a:schemeClr>
                </a:solidFill>
                <a:latin typeface="+mj-lt"/>
                <a:cs typeface="Calibri" panose="020F0502020204030204" pitchFamily="34" charset="0"/>
              </a:rPr>
              <a:t> </a:t>
            </a:r>
          </a:p>
          <a:p>
            <a:pPr>
              <a:tabLst>
                <a:tab pos="354013" algn="l"/>
              </a:tabLst>
            </a:pPr>
            <a:r>
              <a:rPr lang="en-GB" sz="1600">
                <a:solidFill>
                  <a:schemeClr val="tx1">
                    <a:lumMod val="50000"/>
                    <a:lumOff val="50000"/>
                  </a:schemeClr>
                </a:solidFill>
                <a:latin typeface="+mj-lt"/>
                <a:cs typeface="Calibri" panose="020F0502020204030204" pitchFamily="34" charset="0"/>
              </a:rPr>
              <a:t/>
            </a:r>
            <a:br>
              <a:rPr lang="en-GB" sz="1600">
                <a:solidFill>
                  <a:schemeClr val="tx1">
                    <a:lumMod val="50000"/>
                    <a:lumOff val="50000"/>
                  </a:schemeClr>
                </a:solidFill>
                <a:latin typeface="+mj-lt"/>
                <a:cs typeface="Calibri" panose="020F0502020204030204" pitchFamily="34" charset="0"/>
              </a:rPr>
            </a:br>
            <a:endParaRPr lang="en-GB" sz="1600">
              <a:solidFill>
                <a:schemeClr val="tx1">
                  <a:lumMod val="50000"/>
                  <a:lumOff val="50000"/>
                </a:schemeClr>
              </a:solidFill>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0"/>
            <a:ext cx="4897436" cy="3608680"/>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contrôleurs post-traitement (CPT) sont des personnes qui conservent une charge virale VIH indétectable malgré l'arrêt du traitement.</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Il s'agit généralement, mais pas toujours,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de personnes qui ont commencé le traitement tôt.</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Ils diffèrent des contrôleurs d'élite, qui maintiennent une charge virale indétectable sans jamais commencer de traitement.  </a:t>
            </a:r>
          </a:p>
          <a:p>
            <a:pPr marL="198000" lvl="1" indent="-198000"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16E749B-6EAA-F444-BE14-A7F3F636522D}"/>
              </a:ext>
            </a:extLst>
          </p:cNvPr>
          <p:cNvSpPr/>
          <p:nvPr/>
        </p:nvSpPr>
        <p:spPr>
          <a:xfrm>
            <a:off x="1781847" y="705934"/>
            <a:ext cx="9449765" cy="684684"/>
          </a:xfrm>
          <a:prstGeom prst="rect">
            <a:avLst/>
          </a:prstGeom>
        </p:spPr>
        <p:txBody>
          <a:bodyPr wrap="square" lIns="0" tIns="0" rIns="0" bIns="0">
            <a:spAutoFit/>
          </a:bodyPr>
          <a:lstStyle/>
          <a:p>
            <a:pPr>
              <a:spcAft>
                <a:spcPts val="600"/>
              </a:spcAft>
            </a:pPr>
            <a:r>
              <a:rPr lang="fr-FR" sz="2200" b="1"/>
              <a:t>Les contrôleurs post-traitement</a:t>
            </a:r>
            <a:r>
              <a:rPr lang="en-GB" sz="2200" b="1"/>
              <a:t/>
            </a:r>
            <a:br>
              <a:rPr lang="en-GB" sz="2200" b="1"/>
            </a:br>
            <a:endParaRPr lang="en-GB" sz="2200" b="1">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C4A4C7C1-A2C9-7F4E-B035-1CB721F2D3CA}"/>
              </a:ext>
            </a:extLst>
          </p:cNvPr>
          <p:cNvSpPr/>
          <p:nvPr/>
        </p:nvSpPr>
        <p:spPr>
          <a:xfrm>
            <a:off x="6851649" y="1344841"/>
            <a:ext cx="4932363" cy="2400326"/>
          </a:xfrm>
          <a:prstGeom prst="rect">
            <a:avLst/>
          </a:prstGeom>
        </p:spPr>
        <p:txBody>
          <a:bodyPr wrap="square"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Trois études pertinentes ont été présentées à l'IAS 2021 : </a:t>
            </a:r>
          </a:p>
          <a:p>
            <a:pPr marL="311150" lvl="1" indent="-127000"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Modèle du singe de la cohorte VISCONTI PTC (</a:t>
            </a:r>
            <a:r>
              <a:rPr lang="fr-FR" sz="2000" err="1">
                <a:latin typeface="+mj-lt"/>
                <a:ea typeface="Calibri" panose="020F0502020204030204" pitchFamily="34" charset="0"/>
                <a:cs typeface="Times New Roman" panose="02020603050405020304" pitchFamily="18" charset="0"/>
              </a:rPr>
              <a:t>Passaes</a:t>
            </a:r>
            <a:r>
              <a:rPr lang="fr-FR" sz="2000">
                <a:latin typeface="+mj-lt"/>
                <a:ea typeface="Calibri" panose="020F0502020204030204" pitchFamily="34" charset="0"/>
                <a:cs typeface="Times New Roman" panose="02020603050405020304" pitchFamily="18" charset="0"/>
              </a:rPr>
              <a:t>). </a:t>
            </a:r>
          </a:p>
          <a:p>
            <a:pPr marL="311150" lvl="1" indent="-127000"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Analyse de l'étude START de 2015 (Wright). </a:t>
            </a:r>
          </a:p>
          <a:p>
            <a:pPr marL="311150" lvl="1" indent="-127000"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Étude de la taille des réservoirs et de la sensibilité aux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a:t>
            </a:r>
            <a:r>
              <a:rPr lang="fr-FR" sz="2000" err="1">
                <a:latin typeface="+mj-lt"/>
                <a:ea typeface="Calibri" panose="020F0502020204030204" pitchFamily="34" charset="0"/>
                <a:cs typeface="Times New Roman" panose="02020603050405020304" pitchFamily="18" charset="0"/>
              </a:rPr>
              <a:t>Moldt</a:t>
            </a:r>
            <a:r>
              <a:rPr lang="fr-FR" sz="2000">
                <a:latin typeface="+mj-lt"/>
                <a:ea typeface="Calibri" panose="020F0502020204030204" pitchFamily="34" charset="0"/>
                <a:cs typeface="Times New Roman" panose="02020603050405020304" pitchFamily="18" charset="0"/>
              </a:rPr>
              <a:t>). </a:t>
            </a:r>
          </a:p>
        </p:txBody>
      </p:sp>
      <p:pic>
        <p:nvPicPr>
          <p:cNvPr id="7" name="Picture 6" descr="A picture containing graphical user interface&#10;&#10;Description automatically generated">
            <a:hlinkClick r:id="rId3" action="ppaction://hlinksldjump"/>
            <a:extLst>
              <a:ext uri="{FF2B5EF4-FFF2-40B4-BE49-F238E27FC236}">
                <a16:creationId xmlns:a16="http://schemas.microsoft.com/office/drawing/2014/main" id="{7CFCEA99-BAB9-5741-B63C-D7E1520DD4B3}"/>
              </a:ext>
            </a:extLst>
          </p:cNvPr>
          <p:cNvPicPr>
            <a:picLocks noChangeAspect="1"/>
          </p:cNvPicPr>
          <p:nvPr/>
        </p:nvPicPr>
        <p:blipFill rotWithShape="1">
          <a:blip r:embed="rId4"/>
          <a:srcRect t="25488" b="28774"/>
          <a:stretch/>
        </p:blipFill>
        <p:spPr>
          <a:xfrm>
            <a:off x="406669" y="5990253"/>
            <a:ext cx="1261169" cy="139085"/>
          </a:xfrm>
          <a:prstGeom prst="rect">
            <a:avLst/>
          </a:prstGeom>
        </p:spPr>
      </p:pic>
      <p:sp>
        <p:nvSpPr>
          <p:cNvPr id="4" name="Rectangle 3"/>
          <p:cNvSpPr/>
          <p:nvPr/>
        </p:nvSpPr>
        <p:spPr>
          <a:xfrm>
            <a:off x="10504559" y="6390391"/>
            <a:ext cx="1279453" cy="289951"/>
          </a:xfrm>
          <a:prstGeom prst="rect">
            <a:avLst/>
          </a:prstGeom>
        </p:spPr>
        <p:txBody>
          <a:bodyPr wrap="none">
            <a:spAutoFit/>
          </a:bodyPr>
          <a:lstStyle/>
          <a:p>
            <a:pPr lvl="0" algn="r">
              <a:lnSpc>
                <a:spcPct val="107000"/>
              </a:lnSpc>
              <a:spcAft>
                <a:spcPts val="800"/>
              </a:spcAft>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5"/>
              </a:rPr>
              <a:t>Passaes</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5"/>
              </a:rPr>
              <a:t> OAA0404</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82206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231"/>
          </a:xfrm>
          <a:prstGeom prst="rect">
            <a:avLst/>
          </a:prstGeom>
        </p:spPr>
        <p:txBody>
          <a:bodyPr>
            <a:spAutoFit/>
          </a:bodyPr>
          <a:lstStyle/>
          <a:p>
            <a:pPr lvl="0" algn="r">
              <a:lnSpc>
                <a:spcPct val="107000"/>
              </a:lnSpc>
              <a:spcAft>
                <a:spcPts val="800"/>
              </a:spcAft>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Passaes</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OAA0404</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5618" y="1341438"/>
            <a:ext cx="5040314" cy="4501232"/>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modèle du singe de la cohorte VISCONTI PTC, 3 groupes de singes ont commencé un traitement antirétroviral 4 semaines après l'infection ou attendu 6 mois, ou n'ont pas été traités.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Maintien du traitement pendant deux ans, puis arrêt.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82% des singes traités précocement ont maintenu une charge virale inférieure à 400 pendant 6 à 12 mois, contre 25% dans le groupe traité ultérieurement.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réponse des CD8 contre le VIH était plus efficace chez les singes traités précocement.</a:t>
            </a:r>
          </a:p>
        </p:txBody>
      </p:sp>
      <p:sp>
        <p:nvSpPr>
          <p:cNvPr id="13" name="Rectangle 12">
            <a:extLst>
              <a:ext uri="{FF2B5EF4-FFF2-40B4-BE49-F238E27FC236}">
                <a16:creationId xmlns:a16="http://schemas.microsoft.com/office/drawing/2014/main" id="{6978D4CF-6BFB-6049-8C55-BB9A5CC0D230}"/>
              </a:ext>
            </a:extLst>
          </p:cNvPr>
          <p:cNvSpPr/>
          <p:nvPr/>
        </p:nvSpPr>
        <p:spPr>
          <a:xfrm>
            <a:off x="6851650" y="1548704"/>
            <a:ext cx="4932363"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Un traitement antirétroviral précoce a permis de retarder le rebond viral et d'abaisser le point de stabilité virale.</a:t>
            </a:r>
            <a:r>
              <a:rPr lang="en-US" sz="1400" b="1">
                <a:solidFill>
                  <a:schemeClr val="tx1">
                    <a:lumMod val="50000"/>
                    <a:lumOff val="50000"/>
                  </a:schemeClr>
                </a:solidFill>
                <a:latin typeface="+mj-lt"/>
              </a:rPr>
              <a:t>  </a:t>
            </a:r>
          </a:p>
        </p:txBody>
      </p:sp>
      <p:sp>
        <p:nvSpPr>
          <p:cNvPr id="14" name="Rectangle 13">
            <a:extLst>
              <a:ext uri="{FF2B5EF4-FFF2-40B4-BE49-F238E27FC236}">
                <a16:creationId xmlns:a16="http://schemas.microsoft.com/office/drawing/2014/main" id="{5AE4A769-6C58-FF4B-A56F-87BBD05ABE15}"/>
              </a:ext>
            </a:extLst>
          </p:cNvPr>
          <p:cNvSpPr/>
          <p:nvPr/>
        </p:nvSpPr>
        <p:spPr>
          <a:xfrm>
            <a:off x="6851650" y="1412874"/>
            <a:ext cx="4932362" cy="396081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5DDB8A-3709-814C-9B49-8973140948C9}"/>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Les contrôleurs post-traitement</a:t>
            </a:r>
            <a:r>
              <a:rPr lang="en-GB" sz="1600">
                <a:solidFill>
                  <a:schemeClr val="tx1">
                    <a:lumMod val="50000"/>
                    <a:lumOff val="50000"/>
                  </a:schemeClr>
                </a:solidFill>
                <a:latin typeface="+mj-lt"/>
                <a:cs typeface="Calibri" panose="020F0502020204030204" pitchFamily="34" charset="0"/>
              </a:rPr>
              <a:t> </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r>
              <a:rPr lang="en-GB" sz="1600">
                <a:solidFill>
                  <a:schemeClr val="tx1">
                    <a:lumMod val="50000"/>
                    <a:lumOff val="50000"/>
                  </a:schemeClr>
                </a:solidFill>
                <a:latin typeface="+mj-lt"/>
                <a:cs typeface="Calibri" panose="020F0502020204030204" pitchFamily="34" charset="0"/>
              </a:rPr>
              <a:t/>
            </a:r>
            <a:br>
              <a:rPr lang="en-GB" sz="1600">
                <a:solidFill>
                  <a:schemeClr val="tx1">
                    <a:lumMod val="50000"/>
                    <a:lumOff val="50000"/>
                  </a:schemeClr>
                </a:solidFill>
                <a:latin typeface="+mj-lt"/>
                <a:cs typeface="Calibri" panose="020F0502020204030204" pitchFamily="34" charset="0"/>
              </a:rPr>
            </a:br>
            <a:endParaRPr lang="en-GB" sz="1600">
              <a:solidFill>
                <a:schemeClr val="tx1">
                  <a:lumMod val="50000"/>
                  <a:lumOff val="50000"/>
                </a:schemeClr>
              </a:solidFill>
              <a:latin typeface="+mj-lt"/>
              <a:cs typeface="Calibri" panose="020F0502020204030204" pitchFamily="34" charset="0"/>
            </a:endParaRPr>
          </a:p>
        </p:txBody>
      </p:sp>
      <p:pic>
        <p:nvPicPr>
          <p:cNvPr id="3" name="Picture 2" descr="Chart, scatter chart&#10;&#10;Description automatically generated">
            <a:extLst>
              <a:ext uri="{FF2B5EF4-FFF2-40B4-BE49-F238E27FC236}">
                <a16:creationId xmlns:a16="http://schemas.microsoft.com/office/drawing/2014/main" id="{75380FD5-E9A5-4E31-BBEF-FEF55FE2E399}"/>
              </a:ext>
            </a:extLst>
          </p:cNvPr>
          <p:cNvPicPr>
            <a:picLocks noChangeAspect="1"/>
          </p:cNvPicPr>
          <p:nvPr/>
        </p:nvPicPr>
        <p:blipFill rotWithShape="1">
          <a:blip r:embed="rId4"/>
          <a:srcRect l="2680" t="8380" r="3299" b="5666"/>
          <a:stretch/>
        </p:blipFill>
        <p:spPr>
          <a:xfrm>
            <a:off x="7494047" y="2115421"/>
            <a:ext cx="3470731" cy="3173030"/>
          </a:xfrm>
          <a:prstGeom prst="rect">
            <a:avLst/>
          </a:prstGeom>
        </p:spPr>
      </p:pic>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72358E34-3EF0-D446-9E8D-EABC1C3AFF02}"/>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9178511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BF0C51-CE2C-1746-B61F-D3CD4AC6503F}"/>
              </a:ext>
            </a:extLst>
          </p:cNvPr>
          <p:cNvSpPr/>
          <p:nvPr/>
        </p:nvSpPr>
        <p:spPr>
          <a:xfrm>
            <a:off x="1774826" y="1341755"/>
            <a:ext cx="4897437" cy="4224233"/>
          </a:xfrm>
          <a:prstGeom prst="rect">
            <a:avLst/>
          </a:prstGeom>
        </p:spPr>
        <p:txBody>
          <a:bodyPr wrap="square" lIns="0" tIns="0" rIns="0" bIns="0" numCol="1" spcCol="0">
            <a:spAutoFit/>
          </a:bodyPr>
          <a:lstStyle/>
          <a:p>
            <a:pPr marL="0" lvl="1" defTabSz="720000">
              <a:spcAft>
                <a:spcPts val="500"/>
              </a:spcAft>
              <a:buClr>
                <a:srgbClr val="E0001B"/>
              </a:buClr>
              <a:buSzPct val="70000"/>
            </a:pPr>
            <a:r>
              <a:rPr lang="fr-FR" sz="2000">
                <a:latin typeface="+mj-lt"/>
                <a:ea typeface="Calibri" panose="020F0502020204030204" pitchFamily="34" charset="0"/>
                <a:cs typeface="Times New Roman" panose="02020603050405020304" pitchFamily="18" charset="0"/>
              </a:rPr>
              <a:t>Dans l'analyse de l'étude START de 2015 :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personnes qui commencent un traitement antirétroviral à un taux de CD4 supérieur à 800 ont 75 % moins d'ADN du VIH intégré dans les cellules que les personnes qui commencent entre 500 et 599. Cela signifie que le réservoir de cellules contenant des gènes </a:t>
            </a:r>
            <a:r>
              <a:rPr lang="fr-FR" sz="2000" err="1">
                <a:latin typeface="+mj-lt"/>
                <a:ea typeface="Calibri" panose="020F0502020204030204" pitchFamily="34" charset="0"/>
                <a:cs typeface="Times New Roman" panose="02020603050405020304" pitchFamily="18" charset="0"/>
              </a:rPr>
              <a:t>proviraux</a:t>
            </a:r>
            <a:r>
              <a:rPr lang="fr-FR" sz="2000">
                <a:latin typeface="+mj-lt"/>
                <a:ea typeface="Calibri" panose="020F0502020204030204" pitchFamily="34" charset="0"/>
                <a:cs typeface="Times New Roman" panose="02020603050405020304" pitchFamily="18" charset="0"/>
              </a:rPr>
              <a:t> </a:t>
            </a:r>
            <a:r>
              <a:rPr lang="fr-FR" sz="2000" err="1">
                <a:latin typeface="+mj-lt"/>
                <a:ea typeface="Calibri" panose="020F0502020204030204" pitchFamily="34" charset="0"/>
                <a:cs typeface="Times New Roman" panose="02020603050405020304" pitchFamily="18" charset="0"/>
              </a:rPr>
              <a:t>réactivables</a:t>
            </a:r>
            <a:r>
              <a:rPr lang="fr-FR" sz="2000">
                <a:latin typeface="+mj-lt"/>
                <a:ea typeface="Calibri" panose="020F0502020204030204" pitchFamily="34" charset="0"/>
                <a:cs typeface="Times New Roman" panose="02020603050405020304" pitchFamily="18" charset="0"/>
              </a:rPr>
              <a:t> est réduit.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Également une activation des cellules </a:t>
            </a:r>
            <a:r>
              <a:rPr lang="fr-FR" sz="2000" err="1">
                <a:latin typeface="+mj-lt"/>
                <a:ea typeface="Calibri" panose="020F0502020204030204" pitchFamily="34" charset="0"/>
                <a:cs typeface="Times New Roman" panose="02020603050405020304" pitchFamily="18" charset="0"/>
              </a:rPr>
              <a:t>T</a:t>
            </a:r>
            <a:r>
              <a:rPr lang="fr-FR" sz="2000">
                <a:latin typeface="+mj-lt"/>
                <a:ea typeface="Calibri" panose="020F0502020204030204" pitchFamily="34" charset="0"/>
                <a:cs typeface="Times New Roman" panose="02020603050405020304" pitchFamily="18" charset="0"/>
              </a:rPr>
              <a:t> plus faible (moins de susceptibilité à la pénétration virale).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57A5A4-56D6-B248-B200-11DDFBB0C6CD}"/>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Wright PEBLB13</a:t>
            </a:r>
            <a:r>
              <a:rPr lang="en-GB" sz="1200" dirty="0">
                <a:ea typeface="Calibri" panose="020F0502020204030204" pitchFamily="34" charset="0"/>
                <a:cs typeface="Times New Roman" panose="02020603050405020304" pitchFamily="18" charset="0"/>
              </a:rPr>
              <a:t> and </a:t>
            </a:r>
            <a:r>
              <a:rPr lang="en-GB" sz="1200" dirty="0" err="1">
                <a:ea typeface="Calibri" panose="020F0502020204030204" pitchFamily="34" charset="0"/>
                <a:cs typeface="Times New Roman" panose="02020603050405020304" pitchFamily="18" charset="0"/>
                <a:hlinkClick r:id="rId4"/>
              </a:rPr>
              <a:t>Moldt</a:t>
            </a:r>
            <a:r>
              <a:rPr lang="en-GB" sz="1200" dirty="0">
                <a:ea typeface="Calibri" panose="020F0502020204030204" pitchFamily="34" charset="0"/>
                <a:cs typeface="Times New Roman" panose="02020603050405020304" pitchFamily="18" charset="0"/>
                <a:hlinkClick r:id="rId4"/>
              </a:rPr>
              <a:t> OAA0405</a:t>
            </a:r>
            <a:r>
              <a:rPr lang="en-GB" sz="1200" dirty="0">
                <a:ea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CC789C06-10B7-5940-9A1E-DF8EAEE30B57}"/>
              </a:ext>
            </a:extLst>
          </p:cNvPr>
          <p:cNvSpPr/>
          <p:nvPr/>
        </p:nvSpPr>
        <p:spPr>
          <a:xfrm>
            <a:off x="6851650" y="1349555"/>
            <a:ext cx="5149006" cy="3206006"/>
          </a:xfrm>
          <a:prstGeom prst="rect">
            <a:avLst/>
          </a:prstGeom>
        </p:spPr>
        <p:txBody>
          <a:bodyPr wrap="square" lIns="0" tIns="0" rIns="0" bIns="0" numCol="1" spcCol="0">
            <a:spAutoFit/>
          </a:bodyPr>
          <a:lstStyle/>
          <a:p>
            <a:pPr marL="0" lvl="1" defTabSz="720000">
              <a:spcAft>
                <a:spcPts val="500"/>
              </a:spcAft>
              <a:buClr>
                <a:srgbClr val="E0001B"/>
              </a:buClr>
              <a:buSzPct val="70000"/>
            </a:pPr>
            <a:r>
              <a:rPr lang="fr-FR" sz="2000">
                <a:latin typeface="+mj-lt"/>
                <a:ea typeface="Calibri" panose="020F0502020204030204" pitchFamily="34" charset="0"/>
                <a:cs typeface="Times New Roman" panose="02020603050405020304" pitchFamily="18" charset="0"/>
              </a:rPr>
              <a:t>Dans l'étude sur le réservoir/</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de </a:t>
            </a:r>
            <a:r>
              <a:rPr lang="fr-FR" sz="2000" err="1">
                <a:latin typeface="+mj-lt"/>
                <a:ea typeface="Calibri" panose="020F0502020204030204" pitchFamily="34" charset="0"/>
                <a:cs typeface="Times New Roman" panose="02020603050405020304" pitchFamily="18" charset="0"/>
              </a:rPr>
              <a:t>Gilead</a:t>
            </a:r>
            <a:r>
              <a:rPr lang="fr-FR" sz="2000">
                <a:latin typeface="+mj-lt"/>
                <a:ea typeface="Calibri" panose="020F0502020204030204" pitchFamily="34" charset="0"/>
                <a:cs typeface="Times New Roman" panose="02020603050405020304" pitchFamily="18" charset="0"/>
              </a:rPr>
              <a:t> Science :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personnes qui commencent un traitement antirétroviral très tôt, dans les 4 à 5 premières semaines après l'infection (alors que la charge virale est encore à sa valeur maximale) ont un ADN viral moins intégré et une diversité virale plus faible.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Cela a rendu leur VIH plus sensible au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expérimental de </a:t>
            </a:r>
            <a:r>
              <a:rPr lang="fr-FR" sz="2000" err="1">
                <a:latin typeface="+mj-lt"/>
                <a:ea typeface="Calibri" panose="020F0502020204030204" pitchFamily="34" charset="0"/>
                <a:cs typeface="Times New Roman" panose="02020603050405020304" pitchFamily="18" charset="0"/>
              </a:rPr>
              <a:t>Gilead</a:t>
            </a:r>
            <a:r>
              <a:rPr lang="fr-FR" sz="2000">
                <a:latin typeface="+mj-lt"/>
                <a:ea typeface="Calibri" panose="020F0502020204030204" pitchFamily="34" charset="0"/>
                <a:cs typeface="Times New Roman" panose="02020603050405020304" pitchFamily="18" charset="0"/>
              </a:rPr>
              <a:t>, l'</a:t>
            </a:r>
            <a:r>
              <a:rPr lang="fr-FR" sz="2000" err="1">
                <a:latin typeface="+mj-lt"/>
                <a:ea typeface="Calibri" panose="020F0502020204030204" pitchFamily="34" charset="0"/>
                <a:cs typeface="Times New Roman" panose="02020603050405020304" pitchFamily="18" charset="0"/>
              </a:rPr>
              <a:t>elipovimab</a:t>
            </a:r>
            <a:r>
              <a:rPr lang="fr-FR" sz="2000">
                <a:latin typeface="+mj-lt"/>
                <a:ea typeface="Calibri" panose="020F0502020204030204" pitchFamily="34" charset="0"/>
                <a:cs typeface="Times New Roman" panose="02020603050405020304" pitchFamily="18" charset="0"/>
              </a:rPr>
              <a:t>. </a:t>
            </a:r>
          </a:p>
        </p:txBody>
      </p:sp>
      <p:sp>
        <p:nvSpPr>
          <p:cNvPr id="11" name="Rectangle 10">
            <a:extLst>
              <a:ext uri="{FF2B5EF4-FFF2-40B4-BE49-F238E27FC236}">
                <a16:creationId xmlns:a16="http://schemas.microsoft.com/office/drawing/2014/main" id="{9C554073-BD07-6B4A-A10C-F021DAC86FFB}"/>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Les contrôleurs post-traitement</a:t>
            </a:r>
            <a:r>
              <a:rPr lang="en-GB" sz="1600">
                <a:solidFill>
                  <a:schemeClr val="tx1">
                    <a:lumMod val="50000"/>
                    <a:lumOff val="50000"/>
                  </a:schemeClr>
                </a:solidFill>
                <a:latin typeface="+mj-lt"/>
                <a:cs typeface="Calibri" panose="020F0502020204030204" pitchFamily="34" charset="0"/>
              </a:rPr>
              <a:t> </a:t>
            </a:r>
          </a:p>
          <a:p>
            <a:pPr>
              <a:tabLst>
                <a:tab pos="354013" algn="l"/>
              </a:tabLst>
            </a:pPr>
            <a:r>
              <a:rPr lang="en-GB" sz="1600">
                <a:solidFill>
                  <a:schemeClr val="tx1">
                    <a:lumMod val="50000"/>
                    <a:lumOff val="50000"/>
                  </a:schemeClr>
                </a:solidFill>
                <a:latin typeface="+mj-lt"/>
                <a:cs typeface="Calibri" panose="020F0502020204030204" pitchFamily="34" charset="0"/>
              </a:rPr>
              <a:t/>
            </a:r>
            <a:br>
              <a:rPr lang="en-GB" sz="1600">
                <a:solidFill>
                  <a:schemeClr val="tx1">
                    <a:lumMod val="50000"/>
                    <a:lumOff val="50000"/>
                  </a:schemeClr>
                </a:solidFill>
                <a:latin typeface="+mj-lt"/>
                <a:cs typeface="Calibri" panose="020F0502020204030204" pitchFamily="34" charset="0"/>
              </a:rPr>
            </a:br>
            <a:endParaRPr lang="en-GB" sz="1600">
              <a:solidFill>
                <a:schemeClr val="tx1">
                  <a:lumMod val="50000"/>
                  <a:lumOff val="50000"/>
                </a:schemeClr>
              </a:solidFill>
              <a:latin typeface="+mj-lt"/>
              <a:cs typeface="Calibri" panose="020F0502020204030204" pitchFamily="34" charset="0"/>
            </a:endParaRPr>
          </a:p>
        </p:txBody>
      </p:sp>
      <p:pic>
        <p:nvPicPr>
          <p:cNvPr id="7" name="Picture 6" descr="A picture containing graphical user interface&#10;&#10;Description automatically generated">
            <a:hlinkClick r:id="rId5" action="ppaction://hlinksldjump"/>
            <a:extLst>
              <a:ext uri="{FF2B5EF4-FFF2-40B4-BE49-F238E27FC236}">
                <a16:creationId xmlns:a16="http://schemas.microsoft.com/office/drawing/2014/main" id="{A0941722-8BA0-F644-B7AE-EA7D735594A0}"/>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1268878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F1E7F-2243-FF4E-886A-67B0FF93176B}"/>
              </a:ext>
            </a:extLst>
          </p:cNvPr>
          <p:cNvPicPr>
            <a:picLocks noChangeAspect="1"/>
          </p:cNvPicPr>
          <p:nvPr/>
        </p:nvPicPr>
        <p:blipFill rotWithShape="1">
          <a:blip r:embed="rId3"/>
          <a:srcRect l="6973" t="23751" b="29814"/>
          <a:stretch/>
        </p:blipFill>
        <p:spPr>
          <a:xfrm>
            <a:off x="1725502" y="3589800"/>
            <a:ext cx="6930910" cy="2248782"/>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852008" y="6446989"/>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Bruggemans</a:t>
            </a:r>
            <a:r>
              <a:rPr lang="en-GB" sz="1200" dirty="0">
                <a:ea typeface="Calibri" panose="020F0502020204030204" pitchFamily="34" charset="0"/>
                <a:cs typeface="Times New Roman" panose="02020603050405020304" pitchFamily="18" charset="0"/>
                <a:hlinkClick r:id="rId4"/>
              </a:rPr>
              <a:t> OAA0303</a:t>
            </a:r>
            <a:r>
              <a:rPr lang="en-GB" sz="1200" dirty="0">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925A432D-5651-4146-B9EB-C85A209AF00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Autres études du </a:t>
            </a:r>
            <a:r>
              <a:rPr lang="fr-FR" sz="1600" err="1">
                <a:solidFill>
                  <a:schemeClr val="tx1">
                    <a:lumMod val="50000"/>
                    <a:lumOff val="50000"/>
                  </a:schemeClr>
                </a:solidFill>
                <a:latin typeface="+mj-lt"/>
                <a:cs typeface="Calibri" panose="020F0502020204030204" pitchFamily="34" charset="0"/>
              </a:rPr>
              <a:t>track</a:t>
            </a:r>
            <a:r>
              <a:rPr lang="fr-FR" sz="1600">
                <a:solidFill>
                  <a:schemeClr val="tx1">
                    <a:lumMod val="50000"/>
                    <a:lumOff val="50000"/>
                  </a:schemeClr>
                </a:solidFill>
                <a:latin typeface="+mj-lt"/>
                <a:cs typeface="Calibri" panose="020F0502020204030204" pitchFamily="34" charset="0"/>
              </a:rPr>
              <a:t> A</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2110834"/>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1900">
                <a:latin typeface="+mj-lt"/>
                <a:ea typeface="Calibri" panose="020F0502020204030204" pitchFamily="34" charset="0"/>
                <a:cs typeface="Times New Roman" panose="02020603050405020304" pitchFamily="18" charset="0"/>
              </a:rPr>
              <a:t>Nouvelle classe de molécules : Inhibiteurs du cofacteur LEDG. </a:t>
            </a:r>
          </a:p>
          <a:p>
            <a:pPr marL="198000" lvl="1" indent="-198000" defTabSz="720000">
              <a:spcAft>
                <a:spcPts val="500"/>
              </a:spcAft>
              <a:buClr>
                <a:srgbClr val="E0001B"/>
              </a:buClr>
              <a:buSzPct val="70000"/>
              <a:buFont typeface="Lucida Grande" panose="020B0600040502020204" pitchFamily="34" charset="0"/>
              <a:buChar char="►"/>
            </a:pPr>
            <a:r>
              <a:rPr lang="fr-FR" sz="1900">
                <a:latin typeface="+mj-lt"/>
                <a:ea typeface="Calibri" panose="020F0502020204030204" pitchFamily="34" charset="0"/>
                <a:cs typeface="Times New Roman" panose="02020603050405020304" pitchFamily="18" charset="0"/>
              </a:rPr>
              <a:t>GS-9822: Inhibe une étape du processus d'intégration virale. Peut réduire l'intégration totale de l'ADN. Agit à des doses 100 à 200 fois inférieures à celles des composés expérimentaux similaires précédents. </a:t>
            </a:r>
          </a:p>
        </p:txBody>
      </p:sp>
      <p:sp>
        <p:nvSpPr>
          <p:cNvPr id="10" name="Rectangle 9">
            <a:extLst>
              <a:ext uri="{FF2B5EF4-FFF2-40B4-BE49-F238E27FC236}">
                <a16:creationId xmlns:a16="http://schemas.microsoft.com/office/drawing/2014/main" id="{04BCA68E-B98A-854D-B7DE-7489B7355160}"/>
              </a:ext>
            </a:extLst>
          </p:cNvPr>
          <p:cNvSpPr/>
          <p:nvPr/>
        </p:nvSpPr>
        <p:spPr>
          <a:xfrm>
            <a:off x="1774825" y="685537"/>
            <a:ext cx="6533432" cy="338554"/>
          </a:xfrm>
          <a:prstGeom prst="rect">
            <a:avLst/>
          </a:prstGeom>
        </p:spPr>
        <p:txBody>
          <a:bodyPr wrap="square" lIns="0" tIns="0" rIns="0" bIns="0">
            <a:spAutoFit/>
          </a:bodyPr>
          <a:lstStyle/>
          <a:p>
            <a:pPr lvl="0">
              <a:spcAft>
                <a:spcPts val="600"/>
              </a:spcAft>
            </a:pPr>
            <a:r>
              <a:rPr lang="fr-FR" sz="2200" b="1">
                <a:solidFill>
                  <a:srgbClr val="000000"/>
                </a:solidFill>
                <a:cs typeface="Calibri" panose="020F0502020204030204" pitchFamily="34" charset="0"/>
              </a:rPr>
              <a:t>Autres études du </a:t>
            </a:r>
            <a:r>
              <a:rPr lang="fr-FR" sz="2200" b="1" err="1">
                <a:solidFill>
                  <a:srgbClr val="000000"/>
                </a:solidFill>
                <a:cs typeface="Calibri" panose="020F0502020204030204" pitchFamily="34" charset="0"/>
              </a:rPr>
              <a:t>track</a:t>
            </a:r>
            <a:r>
              <a:rPr lang="fr-FR" sz="2200" b="1">
                <a:solidFill>
                  <a:srgbClr val="000000"/>
                </a:solidFill>
                <a:cs typeface="Calibri" panose="020F0502020204030204" pitchFamily="34" charset="0"/>
              </a:rPr>
              <a:t> A</a:t>
            </a:r>
            <a:endParaRPr lang="en-GB" sz="2200" b="1">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1ED805B-511C-6444-B819-0BD4138593DA}"/>
              </a:ext>
            </a:extLst>
          </p:cNvPr>
          <p:cNvSpPr/>
          <p:nvPr/>
        </p:nvSpPr>
        <p:spPr>
          <a:xfrm>
            <a:off x="8161447" y="3675189"/>
            <a:ext cx="3671888" cy="430887"/>
          </a:xfrm>
          <a:prstGeom prst="rect">
            <a:avLst/>
          </a:prstGeom>
        </p:spPr>
        <p:txBody>
          <a:bodyPr wrap="square" lIns="0" tIns="0" rIns="0" bIns="0">
            <a:spAutoFit/>
          </a:bodyPr>
          <a:lstStyle/>
          <a:p>
            <a:r>
              <a:rPr lang="fr-FR" sz="1400" b="1" err="1">
                <a:solidFill>
                  <a:schemeClr val="tx1">
                    <a:lumMod val="50000"/>
                    <a:lumOff val="50000"/>
                  </a:schemeClr>
                </a:solidFill>
                <a:latin typeface="+mj-lt"/>
              </a:rPr>
              <a:t>LEDGINs</a:t>
            </a:r>
            <a:r>
              <a:rPr lang="fr-FR" sz="1400" b="1">
                <a:solidFill>
                  <a:schemeClr val="tx1">
                    <a:lumMod val="50000"/>
                    <a:lumOff val="50000"/>
                  </a:schemeClr>
                </a:solidFill>
                <a:latin typeface="+mj-lt"/>
              </a:rPr>
              <a:t>: Petites molécules Inhibitrices de l’interaction LEDGF/p75-IN</a:t>
            </a:r>
            <a:endParaRPr lang="fr-FR" sz="1400" b="1"/>
          </a:p>
        </p:txBody>
      </p:sp>
      <p:sp>
        <p:nvSpPr>
          <p:cNvPr id="14" name="Rectangle 13">
            <a:extLst>
              <a:ext uri="{FF2B5EF4-FFF2-40B4-BE49-F238E27FC236}">
                <a16:creationId xmlns:a16="http://schemas.microsoft.com/office/drawing/2014/main" id="{B6B387AD-A25F-2D4C-8B8D-E2A013A312EF}"/>
              </a:ext>
            </a:extLst>
          </p:cNvPr>
          <p:cNvSpPr/>
          <p:nvPr/>
        </p:nvSpPr>
        <p:spPr>
          <a:xfrm>
            <a:off x="1774825" y="3536950"/>
            <a:ext cx="10009187" cy="226853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420561-F2A5-A644-AA84-ED17F11B159B}"/>
              </a:ext>
            </a:extLst>
          </p:cNvPr>
          <p:cNvSpPr/>
          <p:nvPr/>
        </p:nvSpPr>
        <p:spPr>
          <a:xfrm>
            <a:off x="8120672" y="4813349"/>
            <a:ext cx="3663341" cy="881010"/>
          </a:xfrm>
          <a:prstGeom prst="rect">
            <a:avLst/>
          </a:prstGeom>
        </p:spPr>
        <p:txBody>
          <a:bodyPr wrap="square" lIns="0" tIns="0" rIns="0" bIns="0">
            <a:spAutoFit/>
          </a:bodyPr>
          <a:lstStyle/>
          <a:p>
            <a:pPr marL="133350" indent="-133350">
              <a:buFont typeface="Arial" panose="020B0604020202020204" pitchFamily="34" charset="0"/>
              <a:buChar char="•"/>
            </a:pPr>
            <a:r>
              <a:rPr lang="en-US" sz="1145">
                <a:latin typeface="+mj-lt"/>
              </a:rPr>
              <a:t>LEDGF/p75 is a cellular cofactor that determines</a:t>
            </a:r>
            <a:br>
              <a:rPr lang="en-US" sz="1145">
                <a:latin typeface="+mj-lt"/>
              </a:rPr>
            </a:br>
            <a:r>
              <a:rPr lang="en-US" sz="1145">
                <a:latin typeface="+mj-lt"/>
              </a:rPr>
              <a:t>HIV-1 integration site selection</a:t>
            </a:r>
          </a:p>
          <a:p>
            <a:pPr marL="133350" indent="-133350">
              <a:buFont typeface="Arial" panose="020B0604020202020204" pitchFamily="34" charset="0"/>
              <a:buChar char="•"/>
            </a:pPr>
            <a:r>
              <a:rPr lang="en-US" sz="1145">
                <a:latin typeface="+mj-lt"/>
              </a:rPr>
              <a:t>LEDGINs bind to HIV-1 integrase in the LEDGF/p75  </a:t>
            </a:r>
            <a:br>
              <a:rPr lang="en-US" sz="1145">
                <a:latin typeface="+mj-lt"/>
              </a:rPr>
            </a:br>
            <a:r>
              <a:rPr lang="en-US" sz="1145">
                <a:latin typeface="+mj-lt"/>
              </a:rPr>
              <a:t>binding pocket</a:t>
            </a:r>
          </a:p>
          <a:p>
            <a:pPr marL="133350" indent="-133350">
              <a:buFont typeface="Arial" panose="020B0604020202020204" pitchFamily="34" charset="0"/>
              <a:buChar char="•"/>
            </a:pPr>
            <a:r>
              <a:rPr lang="en-US" sz="1145">
                <a:latin typeface="+mj-lt"/>
              </a:rPr>
              <a:t>They are potent antivirals that inhibit HIV-1 integration</a:t>
            </a:r>
          </a:p>
        </p:txBody>
      </p:sp>
      <p:sp>
        <p:nvSpPr>
          <p:cNvPr id="16" name="Rectangle 15">
            <a:extLst>
              <a:ext uri="{FF2B5EF4-FFF2-40B4-BE49-F238E27FC236}">
                <a16:creationId xmlns:a16="http://schemas.microsoft.com/office/drawing/2014/main" id="{A7B9D6DC-D172-5A4C-AFBF-92256DBD0F8C}"/>
              </a:ext>
            </a:extLst>
          </p:cNvPr>
          <p:cNvSpPr/>
          <p:nvPr/>
        </p:nvSpPr>
        <p:spPr>
          <a:xfrm>
            <a:off x="6851649" y="1344841"/>
            <a:ext cx="4932363" cy="2046714"/>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1900">
                <a:latin typeface="+mj-lt"/>
                <a:ea typeface="Calibri" panose="020F0502020204030204" pitchFamily="34" charset="0"/>
                <a:cs typeface="Times New Roman" panose="02020603050405020304" pitchFamily="18" charset="0"/>
              </a:rPr>
              <a:t>Il redirige également l'ADN du VIH pour qu'il s'intègre dans les "déserts génétiques" du génome, c'est-à-dire dans des portions d'ADN inutiles ou inactives qui sont beaucoup moins susceptibles de se réactiver et de commencer à produire du VIH.</a:t>
            </a:r>
          </a:p>
        </p:txBody>
      </p:sp>
      <p:pic>
        <p:nvPicPr>
          <p:cNvPr id="17" name="Picture 16" descr="A picture containing graphical user interface&#10;&#10;Description automatically generated">
            <a:hlinkClick r:id="rId5" action="ppaction://hlinksldjump"/>
            <a:extLst>
              <a:ext uri="{FF2B5EF4-FFF2-40B4-BE49-F238E27FC236}">
                <a16:creationId xmlns:a16="http://schemas.microsoft.com/office/drawing/2014/main" id="{FE880D53-222B-F449-A6BA-2A1713556BB6}"/>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045664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BF0C51-CE2C-1746-B61F-D3CD4AC6503F}"/>
              </a:ext>
            </a:extLst>
          </p:cNvPr>
          <p:cNvSpPr/>
          <p:nvPr/>
        </p:nvSpPr>
        <p:spPr>
          <a:xfrm>
            <a:off x="1774826" y="1344840"/>
            <a:ext cx="4897437" cy="4011354"/>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a:t>
            </a:r>
            <a:r>
              <a:rPr lang="fr-FR" sz="2000" err="1">
                <a:latin typeface="+mj-lt"/>
                <a:ea typeface="Calibri" panose="020F0502020204030204" pitchFamily="34" charset="0"/>
                <a:cs typeface="Times New Roman" panose="02020603050405020304" pitchFamily="18" charset="0"/>
              </a:rPr>
              <a:t>vésatolimod</a:t>
            </a:r>
            <a:r>
              <a:rPr lang="fr-FR" sz="2000">
                <a:latin typeface="+mj-lt"/>
                <a:ea typeface="Calibri" panose="020F0502020204030204" pitchFamily="34" charset="0"/>
                <a:cs typeface="Times New Roman" panose="02020603050405020304" pitchFamily="18" charset="0"/>
              </a:rPr>
              <a:t> est un agoniste du TLR7.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Stimule l'une des familles de molécules des récepteurs cellulaires qui activent le système immunitaire inné et empêchent le VIH de devenir latent.</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 L'étude a révélé des effets </a:t>
            </a:r>
            <a:r>
              <a:rPr lang="fr-FR" sz="2000" err="1">
                <a:latin typeface="+mj-lt"/>
                <a:ea typeface="Calibri" panose="020F0502020204030204" pitchFamily="34" charset="0"/>
                <a:cs typeface="Times New Roman" panose="02020603050405020304" pitchFamily="18" charset="0"/>
              </a:rPr>
              <a:t>immunomodulateurs</a:t>
            </a:r>
            <a:r>
              <a:rPr lang="fr-FR" sz="2000">
                <a:latin typeface="+mj-lt"/>
                <a:ea typeface="Calibri" panose="020F0502020204030204" pitchFamily="34" charset="0"/>
                <a:cs typeface="Times New Roman" panose="02020603050405020304" pitchFamily="18" charset="0"/>
              </a:rPr>
              <a:t> polyvalents et étendus, augmentant l'efficacité de la signalisation entre les différentes branches du système immunitaire.</a:t>
            </a:r>
          </a:p>
          <a:p>
            <a:pPr marL="198000" lvl="1" indent="-198000"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57A5A4-56D6-B248-B200-11DDFBB0C6CD}"/>
              </a:ext>
            </a:extLst>
          </p:cNvPr>
          <p:cNvSpPr/>
          <p:nvPr/>
        </p:nvSpPr>
        <p:spPr>
          <a:xfrm>
            <a:off x="5852008" y="6434357"/>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Cai</a:t>
            </a:r>
            <a:r>
              <a:rPr lang="en-GB" sz="1200" dirty="0">
                <a:ea typeface="Calibri" panose="020F0502020204030204" pitchFamily="34" charset="0"/>
                <a:cs typeface="Times New Roman" panose="02020603050405020304" pitchFamily="18" charset="0"/>
                <a:hlinkClick r:id="rId3"/>
              </a:rPr>
              <a:t> OAA0304</a:t>
            </a:r>
            <a:endParaRPr lang="en-GB" sz="12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85398F0-38F7-3D4B-AE68-CFA3BE6D8C37}"/>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Autres études du </a:t>
            </a:r>
            <a:r>
              <a:rPr lang="fr-FR" sz="1600" err="1">
                <a:solidFill>
                  <a:schemeClr val="tx1">
                    <a:lumMod val="50000"/>
                    <a:lumOff val="50000"/>
                  </a:schemeClr>
                </a:solidFill>
                <a:latin typeface="+mj-lt"/>
                <a:cs typeface="Calibri" panose="020F0502020204030204" pitchFamily="34" charset="0"/>
              </a:rPr>
              <a:t>track</a:t>
            </a:r>
            <a:r>
              <a:rPr lang="fr-FR" sz="1600">
                <a:solidFill>
                  <a:schemeClr val="tx1">
                    <a:lumMod val="50000"/>
                    <a:lumOff val="50000"/>
                  </a:schemeClr>
                </a:solidFill>
                <a:latin typeface="+mj-lt"/>
                <a:cs typeface="Calibri" panose="020F0502020204030204" pitchFamily="34" charset="0"/>
              </a:rPr>
              <a:t> A</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8" name="Rectangle 7">
            <a:extLst>
              <a:ext uri="{FF2B5EF4-FFF2-40B4-BE49-F238E27FC236}">
                <a16:creationId xmlns:a16="http://schemas.microsoft.com/office/drawing/2014/main" id="{2223AB49-0C2E-F345-9B3E-CB07E8440F9F}"/>
              </a:ext>
            </a:extLst>
          </p:cNvPr>
          <p:cNvSpPr/>
          <p:nvPr/>
        </p:nvSpPr>
        <p:spPr>
          <a:xfrm>
            <a:off x="6851650" y="1344841"/>
            <a:ext cx="4932363" cy="123110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N'a retardé que modestement le rebond viral : l'importance clinique des autres effets doit faire l'objet de recherches supplémentaires</a:t>
            </a:r>
            <a:r>
              <a:rPr lang="en-GB" sz="2000">
                <a:latin typeface="+mj-lt"/>
                <a:ea typeface="Calibri" panose="020F0502020204030204" pitchFamily="34" charset="0"/>
                <a:cs typeface="Times New Roman" panose="02020603050405020304" pitchFamily="18" charset="0"/>
              </a:rPr>
              <a:t>. </a:t>
            </a:r>
          </a:p>
        </p:txBody>
      </p:sp>
      <p:pic>
        <p:nvPicPr>
          <p:cNvPr id="10" name="Picture 9" descr="A picture containing graphical user interface&#10;&#10;Description automatically generated">
            <a:hlinkClick r:id="rId4" action="ppaction://hlinksldjump"/>
            <a:extLst>
              <a:ext uri="{FF2B5EF4-FFF2-40B4-BE49-F238E27FC236}">
                <a16:creationId xmlns:a16="http://schemas.microsoft.com/office/drawing/2014/main" id="{63620924-7351-8046-A945-8036F666D291}"/>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732608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BF0C51-CE2C-1746-B61F-D3CD4AC6503F}"/>
              </a:ext>
            </a:extLst>
          </p:cNvPr>
          <p:cNvSpPr/>
          <p:nvPr/>
        </p:nvSpPr>
        <p:spPr>
          <a:xfrm>
            <a:off x="1779444" y="1345886"/>
            <a:ext cx="3607292" cy="382155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Étude du tissu adipeux chez les personnes atteintes du VIH et du diabète.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personnes séropositives et diabétiques présentent un taux élevé de cellules NK et de cellules </a:t>
            </a:r>
            <a:r>
              <a:rPr lang="fr-FR" sz="2000" err="1">
                <a:latin typeface="+mj-lt"/>
                <a:ea typeface="Calibri" panose="020F0502020204030204" pitchFamily="34" charset="0"/>
                <a:cs typeface="Times New Roman" panose="02020603050405020304" pitchFamily="18" charset="0"/>
              </a:rPr>
              <a:t>T</a:t>
            </a:r>
            <a:r>
              <a:rPr lang="fr-FR" sz="2000">
                <a:latin typeface="+mj-lt"/>
                <a:ea typeface="Calibri" panose="020F0502020204030204" pitchFamily="34" charset="0"/>
                <a:cs typeface="Times New Roman" panose="02020603050405020304" pitchFamily="18" charset="0"/>
              </a:rPr>
              <a:t> activées stockées dans la graisse viscérale.</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Peut contribuer à un réservoir plus grand et à de moins bons résultats chez les diabétiques.</a:t>
            </a:r>
          </a:p>
        </p:txBody>
      </p:sp>
      <p:sp>
        <p:nvSpPr>
          <p:cNvPr id="6" name="Rectangle 5">
            <a:extLst>
              <a:ext uri="{FF2B5EF4-FFF2-40B4-BE49-F238E27FC236}">
                <a16:creationId xmlns:a16="http://schemas.microsoft.com/office/drawing/2014/main" id="{A657A5A4-56D6-B248-B200-11DDFBB0C6CD}"/>
              </a:ext>
            </a:extLst>
          </p:cNvPr>
          <p:cNvSpPr/>
          <p:nvPr/>
        </p:nvSpPr>
        <p:spPr>
          <a:xfrm>
            <a:off x="5852008" y="6434357"/>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 </a:t>
            </a:r>
            <a:r>
              <a:rPr lang="en-GB" sz="1200" dirty="0" err="1">
                <a:ea typeface="Calibri" panose="020F0502020204030204" pitchFamily="34" charset="0"/>
                <a:cs typeface="Times New Roman" panose="02020603050405020304" pitchFamily="18" charset="0"/>
                <a:hlinkClick r:id="rId3"/>
              </a:rPr>
              <a:t>Wanjalla</a:t>
            </a:r>
            <a:r>
              <a:rPr lang="en-GB" sz="1200" dirty="0">
                <a:ea typeface="Calibri" panose="020F0502020204030204" pitchFamily="34" charset="0"/>
                <a:cs typeface="Times New Roman" panose="02020603050405020304" pitchFamily="18" charset="0"/>
                <a:hlinkClick r:id="rId3"/>
              </a:rPr>
              <a:t> OAA0101</a:t>
            </a:r>
            <a:endParaRPr lang="en-GB" sz="12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D787647-5122-0B4D-9763-B786B75CB926}"/>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Autres études du </a:t>
            </a:r>
            <a:r>
              <a:rPr lang="fr-FR" sz="1600" err="1">
                <a:solidFill>
                  <a:schemeClr val="tx1">
                    <a:lumMod val="50000"/>
                    <a:lumOff val="50000"/>
                  </a:schemeClr>
                </a:solidFill>
                <a:latin typeface="+mj-lt"/>
                <a:cs typeface="Calibri" panose="020F0502020204030204" pitchFamily="34" charset="0"/>
              </a:rPr>
              <a:t>track</a:t>
            </a:r>
            <a:r>
              <a:rPr lang="fr-FR" sz="1600">
                <a:solidFill>
                  <a:schemeClr val="tx1">
                    <a:lumMod val="50000"/>
                    <a:lumOff val="50000"/>
                  </a:schemeClr>
                </a:solidFill>
                <a:latin typeface="+mj-lt"/>
                <a:cs typeface="Calibri" panose="020F0502020204030204" pitchFamily="34" charset="0"/>
              </a:rPr>
              <a:t> A</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4" name="Picture 3">
            <a:extLst>
              <a:ext uri="{FF2B5EF4-FFF2-40B4-BE49-F238E27FC236}">
                <a16:creationId xmlns:a16="http://schemas.microsoft.com/office/drawing/2014/main" id="{7B781F61-CFF5-E24C-90D8-0A865D725743}"/>
              </a:ext>
            </a:extLst>
          </p:cNvPr>
          <p:cNvPicPr>
            <a:picLocks noChangeAspect="1"/>
          </p:cNvPicPr>
          <p:nvPr/>
        </p:nvPicPr>
        <p:blipFill>
          <a:blip r:embed="rId4"/>
          <a:stretch>
            <a:fillRect/>
          </a:stretch>
        </p:blipFill>
        <p:spPr>
          <a:xfrm>
            <a:off x="5772699" y="1521132"/>
            <a:ext cx="5829788" cy="3789362"/>
          </a:xfrm>
          <a:prstGeom prst="rect">
            <a:avLst/>
          </a:prstGeom>
        </p:spPr>
      </p:pic>
      <p:sp>
        <p:nvSpPr>
          <p:cNvPr id="10" name="Rectangle 9">
            <a:extLst>
              <a:ext uri="{FF2B5EF4-FFF2-40B4-BE49-F238E27FC236}">
                <a16:creationId xmlns:a16="http://schemas.microsoft.com/office/drawing/2014/main" id="{0FF4A99A-5C27-4B4C-B388-828CC4CB86E5}"/>
              </a:ext>
            </a:extLst>
          </p:cNvPr>
          <p:cNvSpPr/>
          <p:nvPr/>
        </p:nvSpPr>
        <p:spPr>
          <a:xfrm>
            <a:off x="6435414" y="1502082"/>
            <a:ext cx="5197786" cy="215444"/>
          </a:xfrm>
          <a:prstGeom prst="rect">
            <a:avLst/>
          </a:prstGeom>
        </p:spPr>
        <p:txBody>
          <a:bodyPr wrap="square" lIns="0" tIns="0" rIns="0" bIns="0" anchor="t">
            <a:spAutoFit/>
          </a:bodyPr>
          <a:lstStyle/>
          <a:p>
            <a:pPr algn="ctr"/>
            <a:r>
              <a:rPr lang="fr-FR" sz="1400" b="1">
                <a:solidFill>
                  <a:schemeClr val="tx1">
                    <a:lumMod val="50000"/>
                    <a:lumOff val="50000"/>
                  </a:schemeClr>
                </a:solidFill>
                <a:latin typeface="+mj-lt"/>
                <a:ea typeface="+mn-lt"/>
                <a:cs typeface="+mn-lt"/>
              </a:rPr>
              <a:t>Dysfonctionnement des tissus adipeux en présence de VIH</a:t>
            </a:r>
            <a:endParaRPr lang="fr-FR" b="1">
              <a:solidFill>
                <a:schemeClr val="tx1">
                  <a:lumMod val="50000"/>
                  <a:lumOff val="50000"/>
                </a:schemeClr>
              </a:solidFill>
              <a:latin typeface="+mj-lt"/>
              <a:cs typeface="Calibri"/>
            </a:endParaRPr>
          </a:p>
        </p:txBody>
      </p:sp>
      <p:sp>
        <p:nvSpPr>
          <p:cNvPr id="11" name="Rectangle 10">
            <a:extLst>
              <a:ext uri="{FF2B5EF4-FFF2-40B4-BE49-F238E27FC236}">
                <a16:creationId xmlns:a16="http://schemas.microsoft.com/office/drawing/2014/main" id="{7347D073-6483-CE4B-875C-87AEB2784378}"/>
              </a:ext>
            </a:extLst>
          </p:cNvPr>
          <p:cNvSpPr/>
          <p:nvPr/>
        </p:nvSpPr>
        <p:spPr>
          <a:xfrm>
            <a:off x="5591175" y="1412874"/>
            <a:ext cx="6192837" cy="374431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525170-D37E-0D4E-9748-D4897EF85FA2}"/>
              </a:ext>
            </a:extLst>
          </p:cNvPr>
          <p:cNvSpPr/>
          <p:nvPr/>
        </p:nvSpPr>
        <p:spPr>
          <a:xfrm>
            <a:off x="7464152" y="1717526"/>
            <a:ext cx="3060973" cy="343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B8D47990-18CD-E949-9B60-2C12DACD569A}"/>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4268580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D5217-77E1-E340-9B05-057CB21190FC}"/>
              </a:ext>
            </a:extLst>
          </p:cNvPr>
          <p:cNvPicPr>
            <a:picLocks noChangeAspect="1"/>
          </p:cNvPicPr>
          <p:nvPr/>
        </p:nvPicPr>
        <p:blipFill rotWithShape="1">
          <a:blip r:embed="rId3"/>
          <a:srcRect l="4167" t="16401"/>
          <a:stretch/>
        </p:blipFill>
        <p:spPr>
          <a:xfrm>
            <a:off x="6692035" y="1916183"/>
            <a:ext cx="5091978" cy="2887272"/>
          </a:xfrm>
          <a:prstGeom prst="rect">
            <a:avLst/>
          </a:prstGeom>
        </p:spPr>
      </p:pic>
      <p:sp>
        <p:nvSpPr>
          <p:cNvPr id="12" name="Rectangle 11">
            <a:extLst>
              <a:ext uri="{FF2B5EF4-FFF2-40B4-BE49-F238E27FC236}">
                <a16:creationId xmlns:a16="http://schemas.microsoft.com/office/drawing/2014/main" id="{F1BF0C51-CE2C-1746-B61F-D3CD4AC6503F}"/>
              </a:ext>
            </a:extLst>
          </p:cNvPr>
          <p:cNvSpPr/>
          <p:nvPr/>
        </p:nvSpPr>
        <p:spPr>
          <a:xfrm>
            <a:off x="1774827" y="1344840"/>
            <a:ext cx="4733065" cy="3885679"/>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Calibri Light"/>
              </a:rPr>
              <a:t>Vaccin expérimental utilisant des </a:t>
            </a:r>
            <a:r>
              <a:rPr lang="fr-FR" sz="2000" err="1">
                <a:latin typeface="+mj-lt"/>
                <a:ea typeface="Calibri" panose="020F0502020204030204" pitchFamily="34" charset="0"/>
                <a:cs typeface="Calibri Light"/>
              </a:rPr>
              <a:t>pseudo-particules</a:t>
            </a:r>
            <a:r>
              <a:rPr lang="fr-FR" sz="2000">
                <a:latin typeface="+mj-lt"/>
                <a:ea typeface="Calibri" panose="020F0502020204030204" pitchFamily="34" charset="0"/>
                <a:cs typeface="Calibri Light"/>
              </a:rPr>
              <a:t> virales (VLP).</a:t>
            </a:r>
            <a:endParaRPr lang="fr-FR" sz="2000">
              <a:latin typeface="+mj-lt"/>
              <a:ea typeface="Calibri" panose="020F0502020204030204" pitchFamily="34" charset="0"/>
              <a:cs typeface="Times New Roman" panose="02020603050405020304" pitchFamily="18" charset="0"/>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Calibri Light"/>
              </a:rPr>
              <a:t>Le vaccin contre les VPH est un exemple de vaccin à VLP.</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VLP est composé d’éléments du virus de l’hépatite B, portant des séquence du peptide de fusion du VIH hautement conservé.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du VIH VRC34.01 se sont liés aux particules du vaccin, indiquant qu'ils pourraient générer des </a:t>
            </a:r>
            <a:r>
              <a:rPr lang="fr-FR" sz="2000" err="1">
                <a:latin typeface="+mj-lt"/>
                <a:ea typeface="Calibri" panose="020F0502020204030204" pitchFamily="34" charset="0"/>
                <a:cs typeface="Times New Roman" panose="02020603050405020304" pitchFamily="18" charset="0"/>
              </a:rPr>
              <a:t>bNAb</a:t>
            </a:r>
            <a:r>
              <a:rPr lang="fr-FR" sz="2000">
                <a:latin typeface="+mj-lt"/>
                <a:ea typeface="Calibri" panose="020F0502020204030204" pitchFamily="34" charset="0"/>
                <a:cs typeface="Times New Roman" panose="02020603050405020304" pitchFamily="18" charset="0"/>
              </a:rPr>
              <a:t> similaires.</a:t>
            </a:r>
          </a:p>
        </p:txBody>
      </p:sp>
      <p:sp>
        <p:nvSpPr>
          <p:cNvPr id="6" name="Rectangle 5">
            <a:extLst>
              <a:ext uri="{FF2B5EF4-FFF2-40B4-BE49-F238E27FC236}">
                <a16:creationId xmlns:a16="http://schemas.microsoft.com/office/drawing/2014/main" id="{A657A5A4-56D6-B248-B200-11DDFBB0C6CD}"/>
              </a:ext>
            </a:extLst>
          </p:cNvPr>
          <p:cNvSpPr/>
          <p:nvPr/>
        </p:nvSpPr>
        <p:spPr>
          <a:xfrm>
            <a:off x="5852008" y="6453188"/>
            <a:ext cx="6039955" cy="281231"/>
          </a:xfrm>
          <a:prstGeom prst="rect">
            <a:avLst/>
          </a:prstGeom>
        </p:spPr>
        <p:txBody>
          <a:bodyPr wrap="square">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Rudometov</a:t>
            </a:r>
            <a:r>
              <a:rPr lang="en-GB" sz="1200" dirty="0">
                <a:ea typeface="Calibri" panose="020F0502020204030204" pitchFamily="34" charset="0"/>
                <a:cs typeface="Times New Roman" panose="02020603050405020304" pitchFamily="18" charset="0"/>
                <a:hlinkClick r:id="rId4"/>
              </a:rPr>
              <a:t> OAA0203</a:t>
            </a:r>
            <a:endParaRPr lang="en-GB" sz="1200" dirty="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C34B7E9-2D7F-F94A-9B11-B5C2D1B735DB}"/>
              </a:ext>
            </a:extLst>
          </p:cNvPr>
          <p:cNvSpPr/>
          <p:nvPr/>
        </p:nvSpPr>
        <p:spPr>
          <a:xfrm>
            <a:off x="6853237" y="1502083"/>
            <a:ext cx="4930776"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Sites de vulnérabilité sur la glycoprotéines </a:t>
            </a:r>
            <a:r>
              <a:rPr lang="fr-FR" sz="1400" b="1" err="1">
                <a:solidFill>
                  <a:schemeClr val="tx1">
                    <a:lumMod val="50000"/>
                    <a:lumOff val="50000"/>
                  </a:schemeClr>
                </a:solidFill>
                <a:latin typeface="+mj-lt"/>
              </a:rPr>
              <a:t>spike</a:t>
            </a:r>
            <a:r>
              <a:rPr lang="fr-FR" sz="1400" b="1">
                <a:solidFill>
                  <a:schemeClr val="tx1">
                    <a:lumMod val="50000"/>
                    <a:lumOff val="50000"/>
                  </a:schemeClr>
                </a:solidFill>
                <a:latin typeface="+mj-lt"/>
              </a:rPr>
              <a:t> d'enveloppe V1</a:t>
            </a:r>
          </a:p>
        </p:txBody>
      </p:sp>
      <p:sp>
        <p:nvSpPr>
          <p:cNvPr id="10" name="Rectangle 9">
            <a:extLst>
              <a:ext uri="{FF2B5EF4-FFF2-40B4-BE49-F238E27FC236}">
                <a16:creationId xmlns:a16="http://schemas.microsoft.com/office/drawing/2014/main" id="{CE4655C3-1352-AF49-A8C5-32DD069EEEE2}"/>
              </a:ext>
            </a:extLst>
          </p:cNvPr>
          <p:cNvSpPr/>
          <p:nvPr/>
        </p:nvSpPr>
        <p:spPr>
          <a:xfrm>
            <a:off x="6692035" y="1412875"/>
            <a:ext cx="5091978" cy="339802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691C45-CDBA-8646-9C26-FFE076BDF136}"/>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Autres études du </a:t>
            </a:r>
            <a:r>
              <a:rPr lang="fr-FR" sz="1600" err="1">
                <a:solidFill>
                  <a:schemeClr val="tx1">
                    <a:lumMod val="50000"/>
                    <a:lumOff val="50000"/>
                  </a:schemeClr>
                </a:solidFill>
                <a:latin typeface="+mj-lt"/>
                <a:cs typeface="Calibri" panose="020F0502020204030204" pitchFamily="34" charset="0"/>
              </a:rPr>
              <a:t>track</a:t>
            </a:r>
            <a:r>
              <a:rPr lang="fr-FR" sz="1600">
                <a:solidFill>
                  <a:schemeClr val="tx1">
                    <a:lumMod val="50000"/>
                    <a:lumOff val="50000"/>
                  </a:schemeClr>
                </a:solidFill>
                <a:latin typeface="+mj-lt"/>
                <a:cs typeface="Calibri" panose="020F0502020204030204" pitchFamily="34" charset="0"/>
              </a:rPr>
              <a:t> A</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cs typeface="Calibri" panose="020F0502020204030204" pitchFamily="34" charset="0"/>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2E1023B2-A7E2-5845-A256-62C553DF36AB}"/>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0827983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BF0C51-CE2C-1746-B61F-D3CD4AC6503F}"/>
              </a:ext>
            </a:extLst>
          </p:cNvPr>
          <p:cNvSpPr/>
          <p:nvPr/>
        </p:nvSpPr>
        <p:spPr>
          <a:xfrm>
            <a:off x="1774825" y="1328708"/>
            <a:ext cx="4897438" cy="4691028"/>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Actuellement, plus de 375 essais sont en cours dans le monde entier sur plus de 80 pathologies</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cadre du traitement du VIH, les outils moléculaires permettrait: </a:t>
            </a:r>
          </a:p>
          <a:p>
            <a:pPr marL="360363" lvl="1" indent="-136525"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D’extraire des cellules l’ADN du VIH.</a:t>
            </a:r>
          </a:p>
          <a:p>
            <a:pPr marL="360363" lvl="1" indent="-136525"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D’infuser des cellules T naturelles ou modifiées qui sont immunisées contre l'infection par le VIH (dépourvues de CCR5) et de remplacer les cellules de l'organisme par celles-ci : greffe </a:t>
            </a:r>
            <a:r>
              <a:rPr lang="fr-FR" sz="2000" err="1">
                <a:latin typeface="+mj-lt"/>
                <a:ea typeface="Calibri" panose="020F0502020204030204" pitchFamily="34" charset="0"/>
                <a:cs typeface="Times New Roman" panose="02020603050405020304" pitchFamily="18" charset="0"/>
              </a:rPr>
              <a:t>allogénique</a:t>
            </a:r>
            <a:r>
              <a:rPr lang="fr-FR" sz="2000">
                <a:latin typeface="+mj-lt"/>
                <a:ea typeface="Calibri" panose="020F0502020204030204" pitchFamily="34" charset="0"/>
                <a:cs typeface="Times New Roman" panose="02020603050405020304" pitchFamily="18" charset="0"/>
              </a:rPr>
              <a:t> de cellules T</a:t>
            </a:r>
          </a:p>
          <a:p>
            <a:pPr marL="223838" lvl="1" defTabSz="720000">
              <a:spcAft>
                <a:spcPts val="500"/>
              </a:spcAft>
              <a:buClr>
                <a:srgbClr val="E0001B"/>
              </a:buClr>
              <a:buSzPct val="100000"/>
            </a:pP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57A5A4-56D6-B248-B200-11DDFBB0C6CD}"/>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Kiem</a:t>
            </a:r>
            <a:r>
              <a:rPr lang="en-GB" sz="1200" dirty="0">
                <a:ea typeface="Calibri" panose="020F0502020204030204" pitchFamily="34" charset="0"/>
                <a:cs typeface="Times New Roman" panose="02020603050405020304" pitchFamily="18" charset="0"/>
                <a:hlinkClick r:id="rId3"/>
              </a:rPr>
              <a:t> SY14</a:t>
            </a:r>
            <a:endParaRPr lang="en-GB" sz="12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ECC41A9-9C2B-A744-ACE7-9595B1CAB964}"/>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Les thérapies géniques</a:t>
            </a:r>
            <a:endParaRPr lang="en-GB" sz="1600">
              <a:solidFill>
                <a:schemeClr val="tx1">
                  <a:lumMod val="50000"/>
                  <a:lumOff val="50000"/>
                </a:schemeClr>
              </a:solidFill>
              <a:latin typeface="+mj-lt"/>
              <a:cs typeface="Calibri" panose="020F0502020204030204" pitchFamily="34" charset="0"/>
            </a:endParaRPr>
          </a:p>
        </p:txBody>
      </p:sp>
      <p:sp>
        <p:nvSpPr>
          <p:cNvPr id="8" name="Rectangle 7">
            <a:extLst>
              <a:ext uri="{FF2B5EF4-FFF2-40B4-BE49-F238E27FC236}">
                <a16:creationId xmlns:a16="http://schemas.microsoft.com/office/drawing/2014/main" id="{226080B9-A091-3B46-AA9A-2AF1D9DBA67C}"/>
              </a:ext>
            </a:extLst>
          </p:cNvPr>
          <p:cNvSpPr/>
          <p:nvPr/>
        </p:nvSpPr>
        <p:spPr>
          <a:xfrm>
            <a:off x="1774825" y="698354"/>
            <a:ext cx="6533432" cy="338554"/>
          </a:xfrm>
          <a:prstGeom prst="rect">
            <a:avLst/>
          </a:prstGeom>
        </p:spPr>
        <p:txBody>
          <a:bodyPr wrap="square" lIns="0" tIns="0" rIns="0" bIns="0">
            <a:spAutoFit/>
          </a:bodyPr>
          <a:lstStyle/>
          <a:p>
            <a:pPr>
              <a:spcAft>
                <a:spcPts val="600"/>
              </a:spcAft>
            </a:pPr>
            <a:r>
              <a:rPr lang="fr-FR" sz="2200" b="1">
                <a:solidFill>
                  <a:srgbClr val="000000"/>
                </a:solidFill>
                <a:cs typeface="Calibri" panose="020F0502020204030204" pitchFamily="34" charset="0"/>
              </a:rPr>
              <a:t>Les thérapies géniques</a:t>
            </a:r>
            <a:endParaRPr lang="en-GB" sz="2200" b="1">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A3BE353-9296-C549-94C9-B150587F50B3}"/>
              </a:ext>
            </a:extLst>
          </p:cNvPr>
          <p:cNvSpPr/>
          <p:nvPr/>
        </p:nvSpPr>
        <p:spPr>
          <a:xfrm>
            <a:off x="6882898" y="2968662"/>
            <a:ext cx="4932363" cy="1921232"/>
          </a:xfrm>
          <a:prstGeom prst="rect">
            <a:avLst/>
          </a:prstGeom>
        </p:spPr>
        <p:txBody>
          <a:bodyPr wrap="square" lIns="0" tIns="0" rIns="0" bIns="0">
            <a:noAutofit/>
          </a:bodyPr>
          <a:lstStyle/>
          <a:p>
            <a:pPr marL="360363" lvl="1" indent="-136525"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D’extraire les cellules T de l'organisme, de les manipuler génétiquement en laboratoire et les réintroduire : greffe </a:t>
            </a:r>
            <a:r>
              <a:rPr lang="fr-FR" sz="2000" err="1">
                <a:latin typeface="+mj-lt"/>
                <a:ea typeface="Calibri" panose="020F0502020204030204" pitchFamily="34" charset="0"/>
                <a:cs typeface="Times New Roman" panose="02020603050405020304" pitchFamily="18" charset="0"/>
              </a:rPr>
              <a:t>autogènique</a:t>
            </a:r>
            <a:r>
              <a:rPr lang="fr-FR" sz="2000">
                <a:latin typeface="+mj-lt"/>
                <a:ea typeface="Calibri" panose="020F0502020204030204" pitchFamily="34" charset="0"/>
                <a:cs typeface="Times New Roman" panose="02020603050405020304" pitchFamily="18" charset="0"/>
              </a:rPr>
              <a:t> de cellules T. </a:t>
            </a:r>
          </a:p>
          <a:p>
            <a:pPr marL="360363" lvl="1" indent="-136525"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De réparer directement les gènes défectueux dans les cellules</a:t>
            </a:r>
            <a:r>
              <a:rPr lang="fr-FR" sz="2200">
                <a:latin typeface="+mj-lt"/>
                <a:ea typeface="Calibri" panose="020F0502020204030204" pitchFamily="34" charset="0"/>
                <a:cs typeface="Times New Roman" panose="02020603050405020304" pitchFamily="18" charset="0"/>
              </a:rPr>
              <a:t>.</a:t>
            </a:r>
            <a:endParaRPr lang="fr-FR" sz="2200">
              <a:ea typeface="Calibri" panose="020F0502020204030204" pitchFamily="34" charset="0"/>
              <a:cs typeface="Times New Roman" panose="02020603050405020304" pitchFamily="18" charset="0"/>
            </a:endParaRPr>
          </a:p>
        </p:txBody>
      </p:sp>
      <p:pic>
        <p:nvPicPr>
          <p:cNvPr id="10" name="Picture 9" descr="A picture containing graphical user interface&#10;&#10;Description automatically generated">
            <a:hlinkClick r:id="rId4" action="ppaction://hlinksldjump"/>
            <a:extLst>
              <a:ext uri="{FF2B5EF4-FFF2-40B4-BE49-F238E27FC236}">
                <a16:creationId xmlns:a16="http://schemas.microsoft.com/office/drawing/2014/main" id="{39D46099-116F-5945-A69B-3EB4FF74A4FD}"/>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355467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50094B-665C-7241-B758-89EBBEDBE139}"/>
              </a:ext>
            </a:extLst>
          </p:cNvPr>
          <p:cNvPicPr>
            <a:picLocks noChangeAspect="1"/>
          </p:cNvPicPr>
          <p:nvPr/>
        </p:nvPicPr>
        <p:blipFill rotWithShape="1">
          <a:blip r:embed="rId3"/>
          <a:srcRect l="645" t="4471" b="-11"/>
          <a:stretch/>
        </p:blipFill>
        <p:spPr>
          <a:xfrm>
            <a:off x="5591175" y="1412776"/>
            <a:ext cx="6600825" cy="4221754"/>
          </a:xfrm>
          <a:prstGeom prst="rect">
            <a:avLst/>
          </a:prstGeom>
        </p:spPr>
      </p:pic>
      <p:sp>
        <p:nvSpPr>
          <p:cNvPr id="3" name="Rectangle 2">
            <a:extLst>
              <a:ext uri="{FF2B5EF4-FFF2-40B4-BE49-F238E27FC236}">
                <a16:creationId xmlns:a16="http://schemas.microsoft.com/office/drawing/2014/main" id="{654423F9-B929-7145-9B13-2644641C34E1}"/>
              </a:ext>
            </a:extLst>
          </p:cNvPr>
          <p:cNvSpPr/>
          <p:nvPr/>
        </p:nvSpPr>
        <p:spPr>
          <a:xfrm>
            <a:off x="479425" y="115888"/>
            <a:ext cx="7227338" cy="357292"/>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La </a:t>
            </a:r>
            <a:r>
              <a:rPr lang="en-GB" sz="1600" b="1" err="1">
                <a:solidFill>
                  <a:srgbClr val="D1222A"/>
                </a:solidFill>
                <a:latin typeface="+mj-lt"/>
                <a:cs typeface="Calibri" panose="020F0502020204030204" pitchFamily="34" charset="0"/>
              </a:rPr>
              <a:t>prévention</a:t>
            </a:r>
            <a:r>
              <a:rPr lang="en-GB" sz="1600" b="1">
                <a:solidFill>
                  <a:srgbClr val="D1222A"/>
                </a:solidFill>
                <a:latin typeface="+mj-lt"/>
                <a:cs typeface="Calibri" panose="020F0502020204030204" pitchFamily="34" charset="0"/>
              </a:rPr>
              <a:t> du VIH  </a:t>
            </a:r>
            <a:r>
              <a:rPr lang="en-GB" sz="1600">
                <a:solidFill>
                  <a:schemeClr val="tx1">
                    <a:lumMod val="50000"/>
                    <a:lumOff val="50000"/>
                  </a:schemeClr>
                </a:solidFill>
                <a:latin typeface="+mj-lt"/>
                <a:cs typeface="Calibri" panose="020F0502020204030204" pitchFamily="34" charset="0"/>
              </a:rPr>
              <a:t>|  La PrEP injectable </a:t>
            </a:r>
            <a:r>
              <a:rPr lang="en-GB" sz="1600" err="1">
                <a:solidFill>
                  <a:schemeClr val="tx1">
                    <a:lumMod val="50000"/>
                    <a:lumOff val="50000"/>
                  </a:schemeClr>
                </a:solidFill>
                <a:latin typeface="+mj-lt"/>
                <a:cs typeface="Calibri" panose="020F0502020204030204" pitchFamily="34" charset="0"/>
              </a:rPr>
              <a:t>est</a:t>
            </a:r>
            <a:r>
              <a:rPr lang="en-GB" sz="1600">
                <a:solidFill>
                  <a:schemeClr val="tx1">
                    <a:lumMod val="50000"/>
                    <a:lumOff val="50000"/>
                  </a:schemeClr>
                </a:solidFill>
                <a:latin typeface="+mj-lt"/>
                <a:cs typeface="Calibri" panose="020F0502020204030204" pitchFamily="34" charset="0"/>
              </a:rPr>
              <a:t> plus </a:t>
            </a:r>
            <a:r>
              <a:rPr lang="en-GB" sz="1600" err="1">
                <a:solidFill>
                  <a:schemeClr val="tx1">
                    <a:lumMod val="50000"/>
                    <a:lumOff val="50000"/>
                  </a:schemeClr>
                </a:solidFill>
                <a:latin typeface="+mj-lt"/>
                <a:cs typeface="Calibri" panose="020F0502020204030204" pitchFamily="34" charset="0"/>
              </a:rPr>
              <a:t>efficace</a:t>
            </a:r>
            <a:r>
              <a:rPr lang="en-GB" sz="1600">
                <a:solidFill>
                  <a:schemeClr val="tx1">
                    <a:lumMod val="50000"/>
                    <a:lumOff val="50000"/>
                  </a:schemeClr>
                </a:solidFill>
                <a:latin typeface="+mj-lt"/>
                <a:cs typeface="Calibri" panose="020F0502020204030204" pitchFamily="34" charset="0"/>
              </a:rPr>
              <a:t> chez les femmes</a:t>
            </a:r>
          </a:p>
        </p:txBody>
      </p:sp>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Delany-</a:t>
            </a:r>
            <a:r>
              <a:rPr lang="en-GB" sz="1200" dirty="0" err="1">
                <a:ea typeface="Calibri" panose="020F0502020204030204" pitchFamily="34" charset="0"/>
                <a:cs typeface="Times New Roman" panose="02020603050405020304" pitchFamily="18" charset="0"/>
                <a:hlinkClick r:id="rId4"/>
              </a:rPr>
              <a:t>Moretlwe</a:t>
            </a:r>
            <a:r>
              <a:rPr lang="en-GB" sz="1200" dirty="0">
                <a:ea typeface="Calibri" panose="020F0502020204030204" pitchFamily="34" charset="0"/>
                <a:cs typeface="Times New Roman" panose="02020603050405020304" pitchFamily="18" charset="0"/>
                <a:hlinkClick r:id="rId4"/>
              </a:rPr>
              <a:t> PECLB25</a:t>
            </a:r>
            <a:endParaRPr lang="en-GB" sz="1200" dirty="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A03B724-DD7A-5249-B28E-BED6D559584F}"/>
              </a:ext>
            </a:extLst>
          </p:cNvPr>
          <p:cNvSpPr/>
          <p:nvPr/>
        </p:nvSpPr>
        <p:spPr>
          <a:xfrm>
            <a:off x="1774825" y="692150"/>
            <a:ext cx="10120541" cy="338554"/>
          </a:xfrm>
          <a:prstGeom prst="rect">
            <a:avLst/>
          </a:prstGeom>
        </p:spPr>
        <p:txBody>
          <a:bodyPr wrap="square" lIns="0" tIns="0" rIns="0" bIns="0">
            <a:spAutoFit/>
          </a:bodyPr>
          <a:lstStyle/>
          <a:p>
            <a:pPr lvl="0">
              <a:spcAft>
                <a:spcPts val="600"/>
              </a:spcAft>
            </a:pPr>
            <a:r>
              <a:rPr lang="en-GB" sz="2200" b="1"/>
              <a:t>La </a:t>
            </a:r>
            <a:r>
              <a:rPr lang="en-GB" sz="2200" b="1" err="1"/>
              <a:t>PrEP</a:t>
            </a:r>
            <a:r>
              <a:rPr lang="en-GB" sz="2200" b="1"/>
              <a:t> injectable </a:t>
            </a:r>
            <a:r>
              <a:rPr lang="en-GB" sz="2200" b="1" err="1"/>
              <a:t>est</a:t>
            </a:r>
            <a:r>
              <a:rPr lang="en-GB" sz="2200" b="1"/>
              <a:t> plus </a:t>
            </a:r>
            <a:r>
              <a:rPr lang="en-GB" sz="2200" b="1" err="1"/>
              <a:t>efficace</a:t>
            </a:r>
            <a:r>
              <a:rPr lang="en-GB" sz="2200" b="1"/>
              <a:t> chez les femmes</a:t>
            </a:r>
          </a:p>
        </p:txBody>
      </p:sp>
      <p:sp>
        <p:nvSpPr>
          <p:cNvPr id="15" name="Rectangle 14">
            <a:extLst>
              <a:ext uri="{FF2B5EF4-FFF2-40B4-BE49-F238E27FC236}">
                <a16:creationId xmlns:a16="http://schemas.microsoft.com/office/drawing/2014/main" id="{0AC65B9C-4E87-8E4A-A632-F56626464C38}"/>
              </a:ext>
            </a:extLst>
          </p:cNvPr>
          <p:cNvSpPr/>
          <p:nvPr/>
        </p:nvSpPr>
        <p:spPr>
          <a:xfrm>
            <a:off x="1774825" y="1412875"/>
            <a:ext cx="3617711" cy="3908762"/>
          </a:xfrm>
          <a:prstGeom prst="rect">
            <a:avLst/>
          </a:prstGeom>
        </p:spPr>
        <p:txBody>
          <a:bodyPr wrap="square" lIns="0" tIns="0" rIns="0" bIns="0" numCol="1" spcCol="180000">
            <a:spAutoFit/>
          </a:bodyPr>
          <a:lstStyle/>
          <a:p>
            <a:pPr marL="198000" lvl="1" indent="-198000">
              <a:spcAft>
                <a:spcPts val="6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HPTN 084 a comparé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administrée par injection de </a:t>
            </a:r>
            <a:r>
              <a:rPr lang="fr-FR" sz="2000" err="1">
                <a:latin typeface="+mj-lt"/>
                <a:ea typeface="Calibri" panose="020F0502020204030204" pitchFamily="34" charset="0"/>
                <a:cs typeface="Times New Roman" panose="02020603050405020304" pitchFamily="18" charset="0"/>
              </a:rPr>
              <a:t>cabotégravir</a:t>
            </a:r>
            <a:r>
              <a:rPr lang="fr-FR" sz="2000">
                <a:latin typeface="+mj-lt"/>
                <a:ea typeface="Calibri" panose="020F0502020204030204" pitchFamily="34" charset="0"/>
                <a:cs typeface="Times New Roman" panose="02020603050405020304" pitchFamily="18" charset="0"/>
              </a:rPr>
              <a:t> deux fois par mois avec le TDF/FTC par voie orale chez plus de 3000 femmes.</a:t>
            </a:r>
          </a:p>
          <a:p>
            <a:pPr marL="198000" lvl="1" indent="-198000">
              <a:spcAft>
                <a:spcPts val="6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groupe TDF/FTC, 36 participants ont acquis le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VIH et l’observance au traitement était médiocre chez tous sauf un. </a:t>
            </a:r>
            <a:r>
              <a:rPr lang="en-GB" sz="2200">
                <a:latin typeface="+mj-lt"/>
                <a:ea typeface="Calibri" panose="020F0502020204030204" pitchFamily="34" charset="0"/>
                <a:cs typeface="Times New Roman" panose="02020603050405020304" pitchFamily="18" charset="0"/>
              </a:rPr>
              <a:t/>
            </a:r>
            <a:br>
              <a:rPr lang="en-GB" sz="2200">
                <a:latin typeface="+mj-lt"/>
                <a:ea typeface="Calibri" panose="020F0502020204030204" pitchFamily="34" charset="0"/>
                <a:cs typeface="Times New Roman" panose="02020603050405020304" pitchFamily="18" charset="0"/>
              </a:rPr>
            </a:br>
            <a:endParaRPr lang="en-GB" sz="2200">
              <a:latin typeface="+mj-lt"/>
              <a:ea typeface="Calibri" panose="020F0502020204030204" pitchFamily="34" charset="0"/>
              <a:cs typeface="Times New Roman" panose="02020603050405020304" pitchFamily="18" charset="0"/>
            </a:endParaRPr>
          </a:p>
          <a:p>
            <a:pPr marL="198000" lvl="1" indent="-198000">
              <a:spcAft>
                <a:spcPts val="6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A151F9C-D9D4-4DA1-A8B7-8D2243ADC29F}"/>
              </a:ext>
            </a:extLst>
          </p:cNvPr>
          <p:cNvSpPr txBox="1"/>
          <p:nvPr/>
        </p:nvSpPr>
        <p:spPr>
          <a:xfrm>
            <a:off x="9113134" y="564072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201F1E"/>
                </a:solidFill>
                <a:cs typeface="Calibri"/>
              </a:rPr>
              <a:t>Sarit </a:t>
            </a:r>
            <a:r>
              <a:rPr lang="en-US" sz="1000" err="1">
                <a:solidFill>
                  <a:srgbClr val="201F1E"/>
                </a:solidFill>
                <a:cs typeface="Calibri"/>
              </a:rPr>
              <a:t>Wuttisan</a:t>
            </a:r>
            <a:r>
              <a:rPr lang="en-US" sz="1000">
                <a:solidFill>
                  <a:srgbClr val="201F1E"/>
                </a:solidFill>
                <a:cs typeface="Calibri"/>
              </a:rPr>
              <a:t>/Shutterstock</a:t>
            </a:r>
            <a:endParaRPr lang="en-US" sz="1000">
              <a:cs typeface="Calibri" panose="020F0502020204030204"/>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32D55035-955F-4F40-85B2-2D25C972A3FC}"/>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420098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Kiem</a:t>
            </a:r>
            <a:r>
              <a:rPr lang="en-GB" sz="1200" dirty="0">
                <a:ea typeface="Calibri" panose="020F0502020204030204" pitchFamily="34" charset="0"/>
                <a:cs typeface="Times New Roman" panose="02020603050405020304" pitchFamily="18" charset="0"/>
                <a:hlinkClick r:id="rId3"/>
              </a:rPr>
              <a:t> SY14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36961" cy="388567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outils moléculaires pourraient également: </a:t>
            </a:r>
          </a:p>
          <a:p>
            <a:pPr marL="342900" lvl="1" indent="-120650" defTabSz="720000">
              <a:spcAft>
                <a:spcPts val="500"/>
              </a:spcAft>
              <a:buClr>
                <a:srgbClr val="E0001B"/>
              </a:buClr>
              <a:buSzPct val="7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Générer des cellules qui ciblent de manière exquise un virus particulier (cellules T CAR).</a:t>
            </a:r>
          </a:p>
          <a:p>
            <a:pPr marL="342900" lvl="1" indent="-120650" defTabSz="720000">
              <a:spcAft>
                <a:spcPts val="500"/>
              </a:spcAft>
              <a:buClr>
                <a:srgbClr val="E0001B"/>
              </a:buClr>
              <a:buSzPct val="7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Générer des cellules B pour produire des anticorps largement neutralisants.</a:t>
            </a:r>
          </a:p>
          <a:p>
            <a:pPr marL="342900" lvl="1" indent="-120650" defTabSz="720000">
              <a:spcAft>
                <a:spcPts val="500"/>
              </a:spcAft>
              <a:buClr>
                <a:srgbClr val="E0001B"/>
              </a:buClr>
              <a:buSzPct val="7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Inciter les cellules à produire des antigènes viraux ou des particules de type viral.</a:t>
            </a:r>
          </a:p>
        </p:txBody>
      </p:sp>
      <p:pic>
        <p:nvPicPr>
          <p:cNvPr id="8194" name="Picture 2">
            <a:extLst>
              <a:ext uri="{FF2B5EF4-FFF2-40B4-BE49-F238E27FC236}">
                <a16:creationId xmlns:a16="http://schemas.microsoft.com/office/drawing/2014/main" id="{F4185FF1-98BA-4A40-8722-BB09515185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4" t="2047" r="1309" b="1627"/>
          <a:stretch/>
        </p:blipFill>
        <p:spPr bwMode="auto">
          <a:xfrm>
            <a:off x="5663952" y="1484784"/>
            <a:ext cx="6048672" cy="33843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258EC3B-C663-D540-8192-AC4BD77B243E}"/>
              </a:ext>
            </a:extLst>
          </p:cNvPr>
          <p:cNvSpPr/>
          <p:nvPr/>
        </p:nvSpPr>
        <p:spPr>
          <a:xfrm>
            <a:off x="5591175" y="1412876"/>
            <a:ext cx="6192837" cy="352829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FA54164A-8DBC-F54D-B58A-77ABF3147E8A}"/>
              </a:ext>
            </a:extLst>
          </p:cNvPr>
          <p:cNvPicPr>
            <a:picLocks noChangeAspect="1"/>
          </p:cNvPicPr>
          <p:nvPr/>
        </p:nvPicPr>
        <p:blipFill rotWithShape="1">
          <a:blip r:embed="rId6"/>
          <a:srcRect t="25488" b="28774"/>
          <a:stretch/>
        </p:blipFill>
        <p:spPr>
          <a:xfrm>
            <a:off x="406669" y="5990253"/>
            <a:ext cx="1261169" cy="139085"/>
          </a:xfrm>
          <a:prstGeom prst="rect">
            <a:avLst/>
          </a:prstGeom>
        </p:spPr>
      </p:pic>
      <p:sp>
        <p:nvSpPr>
          <p:cNvPr id="9" name="Rectangle 8">
            <a:extLst>
              <a:ext uri="{FF2B5EF4-FFF2-40B4-BE49-F238E27FC236}">
                <a16:creationId xmlns:a16="http://schemas.microsoft.com/office/drawing/2014/main" id="{5EA81EE1-6A58-314F-81FE-52671742289D}"/>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Les thérapies géniques</a:t>
            </a:r>
            <a:endParaRPr lang="en-GB" sz="1600">
              <a:solidFill>
                <a:schemeClr val="tx1">
                  <a:lumMod val="50000"/>
                  <a:lumOff val="50000"/>
                </a:schemeClr>
              </a:solidFill>
              <a:latin typeface="+mj-lt"/>
              <a:cs typeface="Calibri" panose="020F0502020204030204" pitchFamily="34" charset="0"/>
            </a:endParaRPr>
          </a:p>
        </p:txBody>
      </p:sp>
    </p:spTree>
    <p:extLst>
      <p:ext uri="{BB962C8B-B14F-4D97-AF65-F5344CB8AC3E}">
        <p14:creationId xmlns:p14="http://schemas.microsoft.com/office/powerpoint/2010/main" val="4200011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Kiem</a:t>
            </a:r>
            <a:r>
              <a:rPr lang="en-GB" sz="1200" dirty="0">
                <a:ea typeface="Calibri" panose="020F0502020204030204" pitchFamily="34" charset="0"/>
                <a:cs typeface="Times New Roman" panose="02020603050405020304" pitchFamily="18" charset="0"/>
                <a:hlinkClick r:id="rId3"/>
              </a:rPr>
              <a:t> SY14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341438"/>
            <a:ext cx="6337299" cy="2856768"/>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Problèmes de la thérapie génique dans le contexte du VIH :</a:t>
            </a:r>
          </a:p>
          <a:p>
            <a:pPr marL="360363" lvl="1" indent="-136525" defTabSz="720000">
              <a:spcAft>
                <a:spcPts val="500"/>
              </a:spcAft>
              <a:buClr>
                <a:srgbClr val="E0001B"/>
              </a:buClr>
              <a:buSzPct val="100000"/>
              <a:buFont typeface="Arial" panose="020B0604020202020204" pitchFamily="34" charset="0"/>
              <a:buChar char="•"/>
            </a:pPr>
            <a:r>
              <a:rPr lang="fr-FR" sz="2000" dirty="0">
                <a:latin typeface="+mj-lt"/>
                <a:ea typeface="Calibri" panose="020F0502020204030204" pitchFamily="34" charset="0"/>
                <a:cs typeface="Times New Roman" panose="02020603050405020304" pitchFamily="18" charset="0"/>
              </a:rPr>
              <a:t>Difficile de </a:t>
            </a:r>
            <a:r>
              <a:rPr lang="fr-FR" sz="2000" dirty="0" err="1">
                <a:latin typeface="+mj-lt"/>
                <a:ea typeface="Calibri" panose="020F0502020204030204" pitchFamily="34" charset="0"/>
                <a:cs typeface="Times New Roman" panose="02020603050405020304" pitchFamily="18" charset="0"/>
              </a:rPr>
              <a:t>transfecter</a:t>
            </a:r>
            <a:r>
              <a:rPr lang="fr-FR" sz="2000" dirty="0">
                <a:latin typeface="+mj-lt"/>
                <a:ea typeface="Calibri" panose="020F0502020204030204" pitchFamily="34" charset="0"/>
                <a:cs typeface="Times New Roman" panose="02020603050405020304" pitchFamily="18" charset="0"/>
              </a:rPr>
              <a:t> suffisamment de cellules avec des vecteurs. </a:t>
            </a:r>
          </a:p>
          <a:p>
            <a:pPr marL="360363" lvl="1" indent="-136525" defTabSz="720000">
              <a:spcAft>
                <a:spcPts val="500"/>
              </a:spcAft>
              <a:buClr>
                <a:srgbClr val="E0001B"/>
              </a:buClr>
              <a:buSzPct val="100000"/>
              <a:buFont typeface="Arial" panose="020B0604020202020204" pitchFamily="34" charset="0"/>
              <a:buChar char="•"/>
            </a:pPr>
            <a:r>
              <a:rPr lang="fr-FR" sz="2000" dirty="0">
                <a:latin typeface="+mj-lt"/>
                <a:ea typeface="Calibri" panose="020F0502020204030204" pitchFamily="34" charset="0"/>
                <a:cs typeface="Times New Roman" panose="02020603050405020304" pitchFamily="18" charset="0"/>
              </a:rPr>
              <a:t>Difficile de remplacer un pourcentage suffisamment important de cellules immunitaires par des cellules génétiquement modifiées. </a:t>
            </a:r>
          </a:p>
          <a:p>
            <a:pPr marL="360363" lvl="1" indent="-136525" defTabSz="720000">
              <a:spcAft>
                <a:spcPts val="500"/>
              </a:spcAft>
              <a:buClr>
                <a:srgbClr val="E0001B"/>
              </a:buClr>
              <a:buSzPct val="100000"/>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Coûteuse et nécessite des ressources importantes alors que les pays à revenu faible ou intermédiaire ont le plus grand fardeau en terme de VIH. </a:t>
            </a:r>
          </a:p>
          <a:p>
            <a:pPr marL="360363" lvl="1" indent="-136525" defTabSz="720000">
              <a:spcAft>
                <a:spcPts val="500"/>
              </a:spcAft>
              <a:buClr>
                <a:srgbClr val="E0001B"/>
              </a:buClr>
              <a:buSzPct val="100000"/>
              <a:buFont typeface="Arial" panose="020B0604020202020204" pitchFamily="34" charset="0"/>
              <a:buChar char="•"/>
            </a:pPr>
            <a:r>
              <a:rPr lang="fr-FR" sz="2000" dirty="0">
                <a:latin typeface="+mj-lt"/>
                <a:ea typeface="Calibri" panose="020F0502020204030204" pitchFamily="34" charset="0"/>
                <a:cs typeface="Times New Roman" panose="02020603050405020304" pitchFamily="18" charset="0"/>
              </a:rPr>
              <a:t>Promesse de la "thérapie génique en boîte" et de la "thérapie génique en seringue”. </a:t>
            </a:r>
          </a:p>
          <a:p>
            <a:pPr marL="360363" lvl="1" indent="-136525" defTabSz="720000">
              <a:spcAft>
                <a:spcPts val="500"/>
              </a:spcAft>
              <a:buClr>
                <a:srgbClr val="E0001B"/>
              </a:buClr>
              <a:buSzPct val="100000"/>
              <a:buFont typeface="Arial" panose="020B0604020202020204" pitchFamily="34" charset="0"/>
              <a:buChar char="•"/>
            </a:pPr>
            <a:r>
              <a:rPr lang="fr-FR" sz="2000" dirty="0">
                <a:latin typeface="+mj-lt"/>
                <a:ea typeface="Calibri" panose="020F0502020204030204" pitchFamily="34" charset="0"/>
                <a:cs typeface="Times New Roman" panose="02020603050405020304" pitchFamily="18" charset="0"/>
              </a:rPr>
              <a:t>Investissement de la Fondation Gates dans la thérapie génique pour le VIH et la drépanocytose en Afrique subsaharienne. </a:t>
            </a:r>
          </a:p>
        </p:txBody>
      </p:sp>
      <p:pic>
        <p:nvPicPr>
          <p:cNvPr id="9218" name="Picture 2">
            <a:extLst>
              <a:ext uri="{FF2B5EF4-FFF2-40B4-BE49-F238E27FC236}">
                <a16:creationId xmlns:a16="http://schemas.microsoft.com/office/drawing/2014/main" id="{616FDCEB-80EB-8C44-9A0D-1862022AFF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49067" b="9741"/>
          <a:stretch/>
        </p:blipFill>
        <p:spPr bwMode="auto">
          <a:xfrm>
            <a:off x="8112125" y="2338398"/>
            <a:ext cx="3716188" cy="305495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93C3AA7-5B0C-8141-AC9D-7B10BC2B51EC}"/>
              </a:ext>
            </a:extLst>
          </p:cNvPr>
          <p:cNvSpPr/>
          <p:nvPr/>
        </p:nvSpPr>
        <p:spPr>
          <a:xfrm>
            <a:off x="479425" y="114112"/>
            <a:ext cx="10745166" cy="467208"/>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Les vaccins contre le VIH, l’immunothérapie et la recherche d’un traitement curatif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Les thérapies géniques</a:t>
            </a:r>
            <a:endParaRPr lang="en-GB" sz="1600">
              <a:solidFill>
                <a:schemeClr val="tx1">
                  <a:lumMod val="50000"/>
                  <a:lumOff val="50000"/>
                </a:schemeClr>
              </a:solidFill>
              <a:latin typeface="+mj-lt"/>
              <a:cs typeface="Calibri" panose="020F0502020204030204" pitchFamily="34" charset="0"/>
            </a:endParaRPr>
          </a:p>
        </p:txBody>
      </p:sp>
      <p:sp>
        <p:nvSpPr>
          <p:cNvPr id="11" name="Rectangle 10">
            <a:extLst>
              <a:ext uri="{FF2B5EF4-FFF2-40B4-BE49-F238E27FC236}">
                <a16:creationId xmlns:a16="http://schemas.microsoft.com/office/drawing/2014/main" id="{D3C845A0-2FD5-054E-A0AE-9AA440EB15EC}"/>
              </a:ext>
            </a:extLst>
          </p:cNvPr>
          <p:cNvSpPr/>
          <p:nvPr/>
        </p:nvSpPr>
        <p:spPr>
          <a:xfrm>
            <a:off x="8112125" y="1464727"/>
            <a:ext cx="3671888"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Besoin mondial en matière de thérapie génique </a:t>
            </a:r>
          </a:p>
          <a:p>
            <a:pPr algn="ctr"/>
            <a:r>
              <a:rPr lang="fr-FR" sz="1400" b="1">
                <a:solidFill>
                  <a:schemeClr val="tx1">
                    <a:lumMod val="50000"/>
                    <a:lumOff val="50000"/>
                  </a:schemeClr>
                </a:solidFill>
                <a:latin typeface="+mj-lt"/>
              </a:rPr>
              <a:t>des cellules souches hématopoïétiques</a:t>
            </a:r>
          </a:p>
        </p:txBody>
      </p:sp>
      <p:sp>
        <p:nvSpPr>
          <p:cNvPr id="14" name="Rectangle 13">
            <a:extLst>
              <a:ext uri="{FF2B5EF4-FFF2-40B4-BE49-F238E27FC236}">
                <a16:creationId xmlns:a16="http://schemas.microsoft.com/office/drawing/2014/main" id="{95B27C75-BD3B-EC40-BE27-A06D66D06623}"/>
              </a:ext>
            </a:extLst>
          </p:cNvPr>
          <p:cNvSpPr/>
          <p:nvPr/>
        </p:nvSpPr>
        <p:spPr>
          <a:xfrm>
            <a:off x="8112125" y="1412876"/>
            <a:ext cx="3671887" cy="39608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al user interface&#10;&#10;Description automatically generated">
            <a:hlinkClick r:id="rId5" action="ppaction://hlinksldjump"/>
            <a:extLst>
              <a:ext uri="{FF2B5EF4-FFF2-40B4-BE49-F238E27FC236}">
                <a16:creationId xmlns:a16="http://schemas.microsoft.com/office/drawing/2014/main" id="{AA06177A-F56B-324E-BAE5-76FDD86C1305}"/>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6648015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6ACF68E-BADE-0C48-8C99-8B1C8F43BAE7}"/>
              </a:ext>
            </a:extLst>
          </p:cNvPr>
          <p:cNvSpPr txBox="1">
            <a:spLocks/>
          </p:cNvSpPr>
          <p:nvPr/>
        </p:nvSpPr>
        <p:spPr>
          <a:xfrm>
            <a:off x="1774824" y="2392359"/>
            <a:ext cx="9680153" cy="4284662"/>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392113">
              <a:lnSpc>
                <a:spcPct val="100000"/>
              </a:lnSpc>
              <a:buNone/>
            </a:pPr>
            <a:r>
              <a:rPr lang="fr-FR" sz="2200">
                <a:solidFill>
                  <a:srgbClr val="E0001B"/>
                </a:solidFill>
                <a:latin typeface="+mj-lt"/>
                <a:cs typeface="Calibri" panose="020F0502020204030204" pitchFamily="34" charset="0"/>
              </a:rPr>
              <a:t>63 </a:t>
            </a:r>
            <a:r>
              <a:rPr lang="fr-FR" sz="2200">
                <a:latin typeface="+mj-lt"/>
                <a:cs typeface="Calibri" panose="020F0502020204030204" pitchFamily="34" charset="0"/>
              </a:rPr>
              <a:t>Amélioration du traitement de la méningite à </a:t>
            </a:r>
            <a:r>
              <a:rPr lang="fr-FR" sz="2200" err="1">
                <a:latin typeface="+mj-lt"/>
                <a:cs typeface="Calibri" panose="020F0502020204030204" pitchFamily="34" charset="0"/>
              </a:rPr>
              <a:t>cryptocoque</a:t>
            </a:r>
            <a:r>
              <a:rPr lang="fr-FR" sz="2200">
                <a:latin typeface="+mj-lt"/>
                <a:cs typeface="Calibri" panose="020F0502020204030204" pitchFamily="34" charset="0"/>
              </a:rPr>
              <a:t> associée au VIH</a:t>
            </a:r>
          </a:p>
          <a:p>
            <a:pPr marL="403225" indent="-392113">
              <a:lnSpc>
                <a:spcPct val="100000"/>
              </a:lnSpc>
              <a:buNone/>
            </a:pPr>
            <a:r>
              <a:rPr lang="fr-FR" sz="2200">
                <a:solidFill>
                  <a:srgbClr val="E0001B"/>
                </a:solidFill>
                <a:latin typeface="+mj-lt"/>
                <a:cs typeface="Calibri" panose="020F0502020204030204" pitchFamily="34" charset="0"/>
              </a:rPr>
              <a:t>65 </a:t>
            </a:r>
            <a:r>
              <a:rPr lang="fr-FR" sz="2200">
                <a:latin typeface="+mj-lt"/>
                <a:cs typeface="Calibri" panose="020F0502020204030204" pitchFamily="34" charset="0"/>
              </a:rPr>
              <a:t>Traitement de la tuberculose hautement résistante aux médicaments</a:t>
            </a:r>
          </a:p>
          <a:p>
            <a:pPr marL="403225" indent="-392113">
              <a:lnSpc>
                <a:spcPct val="100000"/>
              </a:lnSpc>
              <a:buNone/>
            </a:pPr>
            <a:r>
              <a:rPr lang="fr-FR" sz="2200">
                <a:solidFill>
                  <a:srgbClr val="D9222A"/>
                </a:solidFill>
                <a:latin typeface="+mj-lt"/>
                <a:cs typeface="Calibri" panose="020F0502020204030204" pitchFamily="34" charset="0"/>
              </a:rPr>
              <a:t>67 </a:t>
            </a:r>
            <a:r>
              <a:rPr lang="fr-FR" sz="2200">
                <a:latin typeface="+mj-lt"/>
                <a:cs typeface="Calibri" panose="020F0502020204030204" pitchFamily="34" charset="0"/>
              </a:rPr>
              <a:t>Prévention du cancer du col de l'utérus chez les femmes séropositives</a:t>
            </a:r>
          </a:p>
          <a:p>
            <a:pPr marL="403225" indent="-392113">
              <a:lnSpc>
                <a:spcPct val="100000"/>
              </a:lnSpc>
              <a:buNone/>
            </a:pPr>
            <a:r>
              <a:rPr lang="fr-FR" sz="2200">
                <a:solidFill>
                  <a:srgbClr val="E0001B"/>
                </a:solidFill>
                <a:latin typeface="+mj-lt"/>
                <a:cs typeface="Calibri" panose="020F0502020204030204" pitchFamily="34" charset="0"/>
              </a:rPr>
              <a:t>70 </a:t>
            </a:r>
            <a:r>
              <a:rPr lang="fr-FR" sz="2200">
                <a:latin typeface="+mj-lt"/>
                <a:cs typeface="Calibri" panose="020F0502020204030204" pitchFamily="34" charset="0"/>
              </a:rPr>
              <a:t>Élimination de l'hépatite C chez les personnes vivant avec le VIH</a:t>
            </a:r>
          </a:p>
          <a:p>
            <a:pPr marL="403225" indent="-392113">
              <a:lnSpc>
                <a:spcPct val="100000"/>
              </a:lnSpc>
              <a:buNone/>
            </a:pPr>
            <a:r>
              <a:rPr lang="fr-FR" sz="2200">
                <a:solidFill>
                  <a:srgbClr val="E0001B"/>
                </a:solidFill>
                <a:latin typeface="+mj-lt"/>
                <a:cs typeface="Calibri" panose="020F0502020204030204" pitchFamily="34" charset="0"/>
              </a:rPr>
              <a:t>72 </a:t>
            </a:r>
            <a:r>
              <a:rPr lang="en-US" sz="2200" err="1">
                <a:latin typeface="+mj-lt"/>
                <a:cs typeface="Calibri" panose="020F0502020204030204" pitchFamily="34" charset="0"/>
              </a:rPr>
              <a:t>Comorbidités</a:t>
            </a:r>
            <a:r>
              <a:rPr lang="en-US" sz="2200">
                <a:latin typeface="+mj-lt"/>
                <a:cs typeface="Calibri" panose="020F0502020204030204" pitchFamily="34" charset="0"/>
              </a:rPr>
              <a:t> </a:t>
            </a:r>
            <a:r>
              <a:rPr lang="fr-FR" sz="2200">
                <a:latin typeface="+mj-lt"/>
                <a:cs typeface="Calibri" panose="020F0502020204030204" pitchFamily="34" charset="0"/>
              </a:rPr>
              <a:t>et vieillissement chez les personnes séropositives</a:t>
            </a:r>
          </a:p>
          <a:p>
            <a:pPr marL="403225" indent="-392113">
              <a:lnSpc>
                <a:spcPct val="100000"/>
              </a:lnSpc>
              <a:buNone/>
            </a:pPr>
            <a:endParaRPr lang="en-GB" sz="2200">
              <a:solidFill>
                <a:srgbClr val="E0001B"/>
              </a:solidFill>
              <a:latin typeface="+mj-lt"/>
              <a:cs typeface="Calibri" panose="020F0502020204030204" pitchFamily="34" charset="0"/>
            </a:endParaRPr>
          </a:p>
        </p:txBody>
      </p:sp>
      <p:cxnSp>
        <p:nvCxnSpPr>
          <p:cNvPr id="18" name="Straight Connector 17">
            <a:extLst>
              <a:ext uri="{FF2B5EF4-FFF2-40B4-BE49-F238E27FC236}">
                <a16:creationId xmlns:a16="http://schemas.microsoft.com/office/drawing/2014/main" id="{20E74888-63F9-2546-B8E6-D1FDC82F8ECD}"/>
              </a:ext>
            </a:extLst>
          </p:cNvPr>
          <p:cNvCxnSpPr>
            <a:cxnSpLocks/>
          </p:cNvCxnSpPr>
          <p:nvPr/>
        </p:nvCxnSpPr>
        <p:spPr>
          <a:xfrm flipH="1">
            <a:off x="9405144" y="-504372"/>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8E24DD-BF7D-A649-B2EE-8B6F61DF8BAD}"/>
              </a:ext>
            </a:extLst>
          </p:cNvPr>
          <p:cNvSpPr/>
          <p:nvPr/>
        </p:nvSpPr>
        <p:spPr>
          <a:xfrm>
            <a:off x="-96688" y="6217455"/>
            <a:ext cx="8568952" cy="74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79CBE81-F3D2-BD4E-8F18-A4F790972F90}"/>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8B6FA7-038B-5445-B6DE-C65BE6E5DCEC}"/>
              </a:ext>
            </a:extLst>
          </p:cNvPr>
          <p:cNvCxnSpPr/>
          <p:nvPr/>
        </p:nvCxnSpPr>
        <p:spPr>
          <a:xfrm>
            <a:off x="1774825" y="4770138"/>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2A29F2D-6703-534C-8616-15F47FD26659}"/>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5400">
                <a:solidFill>
                  <a:srgbClr val="D1222A"/>
                </a:solidFill>
                <a:latin typeface="+mn-lt"/>
              </a:rPr>
              <a:t>Co-infections </a:t>
            </a:r>
            <a:br>
              <a:rPr lang="en-GB" sz="5400">
                <a:solidFill>
                  <a:srgbClr val="D1222A"/>
                </a:solidFill>
                <a:latin typeface="+mn-lt"/>
              </a:rPr>
            </a:br>
            <a:r>
              <a:rPr lang="en-GB" sz="5400">
                <a:solidFill>
                  <a:srgbClr val="D1222A"/>
                </a:solidFill>
                <a:latin typeface="+mn-lt"/>
              </a:rPr>
              <a:t>et </a:t>
            </a:r>
            <a:r>
              <a:rPr lang="en-US" sz="5400">
                <a:solidFill>
                  <a:srgbClr val="D1222A"/>
                </a:solidFill>
                <a:latin typeface="+mn-lt"/>
              </a:rPr>
              <a:t>comorbidités </a:t>
            </a:r>
            <a:endParaRPr lang="en-GB" sz="5400">
              <a:solidFill>
                <a:srgbClr val="D1222A"/>
              </a:solidFill>
              <a:latin typeface="+mn-lt"/>
            </a:endParaRPr>
          </a:p>
        </p:txBody>
      </p:sp>
      <p:sp>
        <p:nvSpPr>
          <p:cNvPr id="2" name="Rectangle 1">
            <a:hlinkClick r:id="rId3" action="ppaction://hlinksldjump"/>
            <a:extLst>
              <a:ext uri="{FF2B5EF4-FFF2-40B4-BE49-F238E27FC236}">
                <a16:creationId xmlns:a16="http://schemas.microsoft.com/office/drawing/2014/main" id="{8C2B7659-C308-5943-BAD1-D3BC29C45D55}"/>
              </a:ext>
            </a:extLst>
          </p:cNvPr>
          <p:cNvSpPr/>
          <p:nvPr/>
        </p:nvSpPr>
        <p:spPr>
          <a:xfrm>
            <a:off x="1595438" y="2472269"/>
            <a:ext cx="8929687" cy="191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4" action="ppaction://hlinksldjump"/>
            <a:extLst>
              <a:ext uri="{FF2B5EF4-FFF2-40B4-BE49-F238E27FC236}">
                <a16:creationId xmlns:a16="http://schemas.microsoft.com/office/drawing/2014/main" id="{8EF7D84C-23B4-5F43-B220-F6686D57C953}"/>
              </a:ext>
            </a:extLst>
          </p:cNvPr>
          <p:cNvSpPr/>
          <p:nvPr/>
        </p:nvSpPr>
        <p:spPr>
          <a:xfrm>
            <a:off x="1595438" y="2943516"/>
            <a:ext cx="8281193" cy="161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a:extLst>
              <a:ext uri="{FF2B5EF4-FFF2-40B4-BE49-F238E27FC236}">
                <a16:creationId xmlns:a16="http://schemas.microsoft.com/office/drawing/2014/main" id="{F415F9FB-0DBF-7A4C-84FD-E0257E999C31}"/>
              </a:ext>
            </a:extLst>
          </p:cNvPr>
          <p:cNvSpPr/>
          <p:nvPr/>
        </p:nvSpPr>
        <p:spPr>
          <a:xfrm>
            <a:off x="1595438" y="3384489"/>
            <a:ext cx="8281193" cy="191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6" action="ppaction://hlinksldjump"/>
            <a:extLst>
              <a:ext uri="{FF2B5EF4-FFF2-40B4-BE49-F238E27FC236}">
                <a16:creationId xmlns:a16="http://schemas.microsoft.com/office/drawing/2014/main" id="{955D34A9-EE2D-C043-A69A-B0E8112FAC92}"/>
              </a:ext>
            </a:extLst>
          </p:cNvPr>
          <p:cNvSpPr/>
          <p:nvPr/>
        </p:nvSpPr>
        <p:spPr>
          <a:xfrm>
            <a:off x="1595439" y="3846748"/>
            <a:ext cx="7632700" cy="191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7" action="ppaction://hlinksldjump"/>
            <a:extLst>
              <a:ext uri="{FF2B5EF4-FFF2-40B4-BE49-F238E27FC236}">
                <a16:creationId xmlns:a16="http://schemas.microsoft.com/office/drawing/2014/main" id="{0E2B5195-E4CE-B645-AAAE-9F7A96045801}"/>
              </a:ext>
            </a:extLst>
          </p:cNvPr>
          <p:cNvSpPr/>
          <p:nvPr/>
        </p:nvSpPr>
        <p:spPr>
          <a:xfrm>
            <a:off x="1595439" y="4329616"/>
            <a:ext cx="7632700" cy="191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2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0" fill="hold"/>
                                        <p:tgtEl>
                                          <p:spTgt spid="18"/>
                                        </p:tgtEl>
                                        <p:attrNameLst>
                                          <p:attrName>ppt_x</p:attrName>
                                        </p:attrNameLst>
                                      </p:cBhvr>
                                      <p:tavLst>
                                        <p:tav tm="0">
                                          <p:val>
                                            <p:strVal val="0-#ppt_w/2"/>
                                          </p:val>
                                        </p:tav>
                                        <p:tav tm="100000">
                                          <p:val>
                                            <p:strVal val="#ppt_x"/>
                                          </p:val>
                                        </p:tav>
                                      </p:tavLst>
                                    </p:anim>
                                    <p:anim calcmode="lin" valueType="num">
                                      <p:cBhvr additive="base">
                                        <p:cTn id="8" dur="3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Lawrence OALB01LB03</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5076822" cy="221855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L'étude a recruté 814 participants atteints de méningite à cryptocoque associée au VIH.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groupe témoin a reçu un traitement standard (à base d'</a:t>
            </a:r>
            <a:r>
              <a:rPr lang="fr-FR" sz="2000" err="1">
                <a:latin typeface="+mj-lt"/>
                <a:ea typeface="Calibri" panose="020F0502020204030204" pitchFamily="34" charset="0"/>
                <a:cs typeface="Times New Roman" panose="02020603050405020304" pitchFamily="18" charset="0"/>
              </a:rPr>
              <a:t>amphotéricine-B</a:t>
            </a:r>
            <a:r>
              <a:rPr lang="fr-FR" sz="2000">
                <a:latin typeface="+mj-lt"/>
                <a:ea typeface="Calibri" panose="020F0502020204030204" pitchFamily="34" charset="0"/>
                <a:cs typeface="Times New Roman" panose="02020603050405020304" pitchFamily="18" charset="0"/>
              </a:rPr>
              <a:t> par voie intraveineuse à raison de 1mg/kg sur sept jours.</a:t>
            </a:r>
          </a:p>
        </p:txBody>
      </p:sp>
      <p:sp>
        <p:nvSpPr>
          <p:cNvPr id="13" name="Rectangle 12">
            <a:extLst>
              <a:ext uri="{FF2B5EF4-FFF2-40B4-BE49-F238E27FC236}">
                <a16:creationId xmlns:a16="http://schemas.microsoft.com/office/drawing/2014/main" id="{E6FF2CC5-FA38-F04F-BEC0-B393207FD922}"/>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Amélioration du traitement de la méningite à cryptocoque associée au VIH</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8" name="Rectangle 7">
            <a:extLst>
              <a:ext uri="{FF2B5EF4-FFF2-40B4-BE49-F238E27FC236}">
                <a16:creationId xmlns:a16="http://schemas.microsoft.com/office/drawing/2014/main" id="{AA31A36E-3430-D34A-AC9D-427D33F746F5}"/>
              </a:ext>
            </a:extLst>
          </p:cNvPr>
          <p:cNvSpPr/>
          <p:nvPr/>
        </p:nvSpPr>
        <p:spPr>
          <a:xfrm>
            <a:off x="1774826" y="711734"/>
            <a:ext cx="9254860" cy="338554"/>
          </a:xfrm>
          <a:prstGeom prst="rect">
            <a:avLst/>
          </a:prstGeom>
        </p:spPr>
        <p:txBody>
          <a:bodyPr wrap="square" lIns="0" tIns="0" rIns="0" bIns="0" anchor="t">
            <a:spAutoFit/>
          </a:bodyPr>
          <a:lstStyle/>
          <a:p>
            <a:pPr>
              <a:spcAft>
                <a:spcPts val="600"/>
              </a:spcAft>
            </a:pPr>
            <a:r>
              <a:rPr lang="fr-FR" sz="2200" b="1"/>
              <a:t>Amélioration du traitement de la méningite à </a:t>
            </a:r>
            <a:r>
              <a:rPr lang="fr-FR" sz="2200" b="1" err="1"/>
              <a:t>cryptocoque</a:t>
            </a:r>
            <a:r>
              <a:rPr lang="fr-FR" sz="2200" b="1"/>
              <a:t> associée au VIH</a:t>
            </a:r>
            <a:endParaRPr lang="fr-FR" sz="2200" b="1">
              <a:latin typeface="Calibri" panose="020F0502020204030204" pitchFamily="34" charset="0"/>
              <a:cs typeface="Calibri" panose="020F0502020204030204" pitchFamily="34" charset="0"/>
            </a:endParaRPr>
          </a:p>
        </p:txBody>
      </p:sp>
      <p:pic>
        <p:nvPicPr>
          <p:cNvPr id="10242" name="Picture 2">
            <a:extLst>
              <a:ext uri="{FF2B5EF4-FFF2-40B4-BE49-F238E27FC236}">
                <a16:creationId xmlns:a16="http://schemas.microsoft.com/office/drawing/2014/main" id="{65EB23E6-5962-EC49-8908-24C085408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3482031"/>
            <a:ext cx="9699420" cy="23604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2EE2A8F-9843-4346-BF09-988046DDDF61}"/>
              </a:ext>
            </a:extLst>
          </p:cNvPr>
          <p:cNvSpPr/>
          <p:nvPr/>
        </p:nvSpPr>
        <p:spPr>
          <a:xfrm>
            <a:off x="1774827" y="3536950"/>
            <a:ext cx="10009186" cy="226853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BDCEDB-35A2-D440-805F-92034FF9CB32}"/>
              </a:ext>
            </a:extLst>
          </p:cNvPr>
          <p:cNvSpPr/>
          <p:nvPr/>
        </p:nvSpPr>
        <p:spPr>
          <a:xfrm>
            <a:off x="6851649" y="1344841"/>
            <a:ext cx="4932363" cy="1941557"/>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L'autre groupe a pris le traitement expérimental (comprenant une dose unique élevée (10mg/kg) de la formulation </a:t>
            </a:r>
            <a:r>
              <a:rPr lang="fr-FR" sz="2000" err="1">
                <a:latin typeface="+mj-lt"/>
                <a:ea typeface="Calibri" panose="020F0502020204030204" pitchFamily="34" charset="0"/>
                <a:cs typeface="Times New Roman"/>
              </a:rPr>
              <a:t>liposomale</a:t>
            </a:r>
            <a:r>
              <a:rPr lang="fr-FR" sz="2000">
                <a:latin typeface="+mj-lt"/>
                <a:ea typeface="Calibri" panose="020F0502020204030204" pitchFamily="34" charset="0"/>
                <a:cs typeface="Times New Roman"/>
              </a:rPr>
              <a:t> d'</a:t>
            </a:r>
            <a:r>
              <a:rPr lang="fr-FR" sz="2000" err="1">
                <a:latin typeface="+mj-lt"/>
                <a:ea typeface="Calibri" panose="020F0502020204030204" pitchFamily="34" charset="0"/>
                <a:cs typeface="Times New Roman"/>
              </a:rPr>
              <a:t>amphotéricine-B</a:t>
            </a:r>
            <a:r>
              <a:rPr lang="fr-FR" sz="2000">
                <a:latin typeface="+mj-lt"/>
                <a:ea typeface="Calibri" panose="020F0502020204030204" pitchFamily="34" charset="0"/>
                <a:cs typeface="Times New Roman"/>
              </a:rPr>
              <a:t>). </a:t>
            </a:r>
            <a:endParaRPr lang="fr-FR" sz="2000">
              <a:latin typeface="+mj-lt"/>
              <a:cs typeface="Times New Roman"/>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D8E7B109-7961-3A4A-88E4-5BB40D33FBB6}"/>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0080289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18722"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Lawrence OALB01LB03</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67058"/>
            <a:ext cx="4897436" cy="191077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Après dix semaines, 101 décès ont été enregistrés dans le groupe expérimental, soit un risque de mortalité de 24,8 %.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Il y a eu 117 décès dans le groupe témoin, soit un risque de mortalité de 28,7 %. </a:t>
            </a:r>
          </a:p>
        </p:txBody>
      </p:sp>
      <p:pic>
        <p:nvPicPr>
          <p:cNvPr id="11266" name="Picture 2">
            <a:extLst>
              <a:ext uri="{FF2B5EF4-FFF2-40B4-BE49-F238E27FC236}">
                <a16:creationId xmlns:a16="http://schemas.microsoft.com/office/drawing/2014/main" id="{90561CF6-AFA3-B54A-934E-3E44440910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258"/>
          <a:stretch/>
        </p:blipFill>
        <p:spPr bwMode="auto">
          <a:xfrm>
            <a:off x="2227664" y="3935070"/>
            <a:ext cx="8745922" cy="19248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E5F59AF-E706-DD4E-BA79-8A91B951043C}"/>
              </a:ext>
            </a:extLst>
          </p:cNvPr>
          <p:cNvSpPr/>
          <p:nvPr/>
        </p:nvSpPr>
        <p:spPr>
          <a:xfrm>
            <a:off x="3429000" y="3426671"/>
            <a:ext cx="6502399"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Mortalité toutes causes confondues à 10 semaines :</a:t>
            </a:r>
          </a:p>
          <a:p>
            <a:pPr algn="ctr"/>
            <a:r>
              <a:rPr lang="fr-FR" sz="1400" b="1">
                <a:solidFill>
                  <a:schemeClr val="tx1">
                    <a:lumMod val="50000"/>
                    <a:lumOff val="50000"/>
                  </a:schemeClr>
                </a:solidFill>
                <a:latin typeface="+mj-lt"/>
              </a:rPr>
              <a:t> </a:t>
            </a:r>
            <a:r>
              <a:rPr lang="fr-FR" sz="1400" b="1" err="1">
                <a:solidFill>
                  <a:schemeClr val="tx1">
                    <a:lumMod val="50000"/>
                    <a:lumOff val="50000"/>
                  </a:schemeClr>
                </a:solidFill>
                <a:latin typeface="+mj-lt"/>
              </a:rPr>
              <a:t>Non-infériorité</a:t>
            </a:r>
            <a:r>
              <a:rPr lang="fr-FR" sz="1400" b="1">
                <a:solidFill>
                  <a:schemeClr val="tx1">
                    <a:lumMod val="50000"/>
                    <a:lumOff val="50000"/>
                  </a:schemeClr>
                </a:solidFill>
                <a:latin typeface="+mj-lt"/>
              </a:rPr>
              <a:t>, analyse non ajustée</a:t>
            </a:r>
          </a:p>
        </p:txBody>
      </p:sp>
      <p:sp>
        <p:nvSpPr>
          <p:cNvPr id="15" name="Rectangle 14">
            <a:extLst>
              <a:ext uri="{FF2B5EF4-FFF2-40B4-BE49-F238E27FC236}">
                <a16:creationId xmlns:a16="http://schemas.microsoft.com/office/drawing/2014/main" id="{E98E318D-D92F-6B4A-AF5D-53863228C39B}"/>
              </a:ext>
            </a:extLst>
          </p:cNvPr>
          <p:cNvSpPr/>
          <p:nvPr/>
        </p:nvSpPr>
        <p:spPr>
          <a:xfrm>
            <a:off x="1774980" y="3350136"/>
            <a:ext cx="10009033" cy="247169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D1DA7F-D610-834E-B32C-9C921BFCAECD}"/>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Amélioration du traitement de la méningite à cryptocoque associée au VIH</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1" name="Rectangle 10">
            <a:extLst>
              <a:ext uri="{FF2B5EF4-FFF2-40B4-BE49-F238E27FC236}">
                <a16:creationId xmlns:a16="http://schemas.microsoft.com/office/drawing/2014/main" id="{143178E2-1F27-E041-8711-194879FBED05}"/>
              </a:ext>
            </a:extLst>
          </p:cNvPr>
          <p:cNvSpPr/>
          <p:nvPr/>
        </p:nvSpPr>
        <p:spPr>
          <a:xfrm>
            <a:off x="6851650" y="1367058"/>
            <a:ext cx="4932362" cy="1292662"/>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traitement de l'essai s'est avéré non inférieur en termes d'efficacité et a également présenté des avantages évidents en termes d'innocuité.</a:t>
            </a:r>
            <a:r>
              <a:rPr lang="fr-FR" sz="2100">
                <a:latin typeface="+mj-lt"/>
                <a:ea typeface="Calibri" panose="020F0502020204030204" pitchFamily="34" charset="0"/>
                <a:cs typeface="Times New Roman" panose="02020603050405020304" pitchFamily="18" charset="0"/>
              </a:rPr>
              <a:t> </a:t>
            </a: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086E3313-B80F-2A48-8BF7-33E7CD7D6026}"/>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5316181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18AD21-E044-1B4A-9E85-0858C815A1AE}"/>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err="1">
                <a:solidFill>
                  <a:srgbClr val="D1222A"/>
                </a:solidFill>
                <a:latin typeface="+mj-lt"/>
                <a:cs typeface="Calibri" panose="020F0502020204030204" pitchFamily="34" charset="0"/>
              </a:rPr>
              <a:t>comorbidités</a:t>
            </a:r>
            <a:r>
              <a:rPr lang="en-US" sz="1600" b="1">
                <a:solidFill>
                  <a:srgbClr val="D1222A"/>
                </a:solidFill>
                <a:latin typeface="+mj-lt"/>
                <a:cs typeface="Calibri" panose="020F0502020204030204" pitchFamily="34" charset="0"/>
              </a:rPr>
              <a:t> </a:t>
            </a:r>
            <a:r>
              <a:rPr lang="en-GB" sz="1600">
                <a:solidFill>
                  <a:srgbClr val="D1222A"/>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  Traitement de la tuberculose hautement résistante aux médicaments</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3" name="Rectangle 2">
            <a:extLst>
              <a:ext uri="{FF2B5EF4-FFF2-40B4-BE49-F238E27FC236}">
                <a16:creationId xmlns:a16="http://schemas.microsoft.com/office/drawing/2014/main" id="{5A8121FA-2C51-4F4C-A1D7-0E5A035D204B}"/>
              </a:ext>
            </a:extLst>
          </p:cNvPr>
          <p:cNvSpPr/>
          <p:nvPr/>
        </p:nvSpPr>
        <p:spPr>
          <a:xfrm>
            <a:off x="1774827" y="1344841"/>
            <a:ext cx="4897436" cy="4437112"/>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 essai précédent portant sur la </a:t>
            </a:r>
            <a:r>
              <a:rPr lang="fr-FR" sz="2000" err="1">
                <a:latin typeface="+mj-lt"/>
                <a:ea typeface="Calibri" panose="020F0502020204030204" pitchFamily="34" charset="0"/>
                <a:cs typeface="Times New Roman" panose="02020603050405020304" pitchFamily="18" charset="0"/>
              </a:rPr>
              <a:t>bédaquiline</a:t>
            </a:r>
            <a:r>
              <a:rPr lang="fr-FR" sz="2000">
                <a:latin typeface="+mj-lt"/>
                <a:ea typeface="Calibri" panose="020F0502020204030204" pitchFamily="34" charset="0"/>
                <a:cs typeface="Times New Roman" panose="02020603050405020304" pitchFamily="18" charset="0"/>
              </a:rPr>
              <a:t>, le </a:t>
            </a:r>
            <a:r>
              <a:rPr lang="fr-FR" sz="2000" err="1">
                <a:latin typeface="+mj-lt"/>
                <a:ea typeface="Calibri" panose="020F0502020204030204" pitchFamily="34" charset="0"/>
                <a:cs typeface="Times New Roman" panose="02020603050405020304" pitchFamily="18" charset="0"/>
              </a:rPr>
              <a:t>prétomanide</a:t>
            </a:r>
            <a:r>
              <a:rPr lang="fr-FR" sz="2000">
                <a:latin typeface="+mj-lt"/>
                <a:ea typeface="Calibri" panose="020F0502020204030204" pitchFamily="34" charset="0"/>
                <a:cs typeface="Times New Roman" panose="02020603050405020304" pitchFamily="18" charset="0"/>
              </a:rPr>
              <a:t> et le </a:t>
            </a:r>
            <a:r>
              <a:rPr lang="fr-FR" sz="2000" err="1">
                <a:latin typeface="+mj-lt"/>
                <a:ea typeface="Calibri" panose="020F0502020204030204" pitchFamily="34" charset="0"/>
                <a:cs typeface="Times New Roman" panose="02020603050405020304" pitchFamily="18" charset="0"/>
              </a:rPr>
              <a:t>linézolide</a:t>
            </a:r>
            <a:r>
              <a:rPr lang="fr-FR" sz="2000">
                <a:latin typeface="+mj-lt"/>
                <a:ea typeface="Calibri" panose="020F0502020204030204" pitchFamily="34" charset="0"/>
                <a:cs typeface="Times New Roman" panose="02020603050405020304" pitchFamily="18" charset="0"/>
              </a:rPr>
              <a:t> (</a:t>
            </a:r>
            <a:r>
              <a:rPr lang="fr-FR" sz="2000" err="1">
                <a:latin typeface="+mj-lt"/>
                <a:ea typeface="Calibri" panose="020F0502020204030204" pitchFamily="34" charset="0"/>
                <a:cs typeface="Times New Roman" panose="02020603050405020304" pitchFamily="18" charset="0"/>
              </a:rPr>
              <a:t>BPaL</a:t>
            </a:r>
            <a:r>
              <a:rPr lang="fr-FR" sz="2000">
                <a:latin typeface="+mj-lt"/>
                <a:ea typeface="Calibri" panose="020F0502020204030204" pitchFamily="34" charset="0"/>
                <a:cs typeface="Times New Roman" panose="02020603050405020304" pitchFamily="18" charset="0"/>
              </a:rPr>
              <a:t>) administrés par voie orale pendant six mois a permis de traiter avec succès la tuberculose résistante aux médicaments, mais avec des taux élevés d'effets secondaires dus au </a:t>
            </a:r>
            <a:r>
              <a:rPr lang="fr-FR" sz="2000" err="1">
                <a:latin typeface="+mj-lt"/>
                <a:ea typeface="Calibri" panose="020F0502020204030204" pitchFamily="34" charset="0"/>
                <a:cs typeface="Times New Roman" panose="02020603050405020304" pitchFamily="18" charset="0"/>
              </a:rPr>
              <a:t>linézolide</a:t>
            </a:r>
            <a:r>
              <a:rPr lang="fr-FR" sz="2000">
                <a:latin typeface="+mj-lt"/>
                <a:ea typeface="Calibri" panose="020F0502020204030204" pitchFamily="34" charset="0"/>
                <a:cs typeface="Times New Roman" panose="02020603050405020304" pitchFamily="18" charset="0"/>
              </a:rPr>
              <a:t>. </a:t>
            </a:r>
            <a:endParaRPr lang="fr-FR" sz="2000">
              <a:latin typeface="+mj-lt"/>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Cette étude a cherché à évaluer si des doses et temps de traitement différents réduisaient la toxicité tout en maintenant l'efficacité du </a:t>
            </a:r>
            <a:r>
              <a:rPr lang="fr-FR" sz="2000" err="1">
                <a:latin typeface="+mj-lt"/>
                <a:ea typeface="Calibri" panose="020F0502020204030204" pitchFamily="34" charset="0"/>
                <a:cs typeface="Times New Roman" panose="02020603050405020304" pitchFamily="18" charset="0"/>
              </a:rPr>
              <a:t>linézolide</a:t>
            </a:r>
            <a:r>
              <a:rPr lang="fr-FR" sz="2000">
                <a:latin typeface="+mj-lt"/>
                <a:ea typeface="Calibri" panose="020F0502020204030204" pitchFamily="34" charset="0"/>
                <a:cs typeface="Times New Roman" panose="02020603050405020304" pitchFamily="18" charset="0"/>
              </a:rPr>
              <a:t>.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L'essai a recruté 181 participants atteints de tuberculose hautement résistante aux médicaments (20 % vivant avec le VIH). </a:t>
            </a:r>
          </a:p>
        </p:txBody>
      </p:sp>
      <p:sp>
        <p:nvSpPr>
          <p:cNvPr id="4" name="Rectangle 3">
            <a:extLst>
              <a:ext uri="{FF2B5EF4-FFF2-40B4-BE49-F238E27FC236}">
                <a16:creationId xmlns:a16="http://schemas.microsoft.com/office/drawing/2014/main" id="{F9EF8F31-AB5F-B74F-A142-67E35475818D}"/>
              </a:ext>
            </a:extLst>
          </p:cNvPr>
          <p:cNvSpPr/>
          <p:nvPr/>
        </p:nvSpPr>
        <p:spPr>
          <a:xfrm>
            <a:off x="1774826" y="692150"/>
            <a:ext cx="9113200" cy="338554"/>
          </a:xfrm>
          <a:prstGeom prst="rect">
            <a:avLst/>
          </a:prstGeom>
        </p:spPr>
        <p:txBody>
          <a:bodyPr wrap="square" lIns="0" tIns="0" rIns="0" bIns="0">
            <a:spAutoFit/>
          </a:bodyPr>
          <a:lstStyle/>
          <a:p>
            <a:pPr>
              <a:spcAft>
                <a:spcPts val="600"/>
              </a:spcAft>
            </a:pPr>
            <a:r>
              <a:rPr lang="fr-FR" sz="2200" b="1"/>
              <a:t>Traitement de la tuberculose hautement résistante aux médicaments</a:t>
            </a:r>
            <a:endParaRPr lang="fr-FR" sz="2200" b="1">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FAE2BD4-521F-4848-B3FA-8B42AAFD3933}"/>
              </a:ext>
            </a:extLst>
          </p:cNvPr>
          <p:cNvSpPr/>
          <p:nvPr/>
        </p:nvSpPr>
        <p:spPr>
          <a:xfrm>
            <a:off x="6851650" y="1338744"/>
            <a:ext cx="4932363" cy="1363872"/>
          </a:xfrm>
          <a:prstGeom prst="rect">
            <a:avLst/>
          </a:prstGeom>
        </p:spPr>
        <p:txBody>
          <a:bodyPr lIns="0" tIns="0" rIns="0" bIns="0">
            <a:noAutofit/>
          </a:bodyPr>
          <a:lstStyle/>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636C177-C096-45DE-A459-59BFB8140C7B}"/>
              </a:ext>
            </a:extLst>
          </p:cNvPr>
          <p:cNvSpPr txBox="1"/>
          <p:nvPr/>
        </p:nvSpPr>
        <p:spPr>
          <a:xfrm>
            <a:off x="5786106" y="6379633"/>
            <a:ext cx="6096000" cy="281231"/>
          </a:xfrm>
          <a:prstGeom prst="rect">
            <a:avLst/>
          </a:prstGeom>
          <a:noFill/>
        </p:spPr>
        <p:txBody>
          <a:bodyPr wrap="square">
            <a:spAutoFit/>
          </a:bodyPr>
          <a:lstStyle/>
          <a:p>
            <a:pPr lvl="0" algn="r">
              <a:lnSpc>
                <a:spcPct val="107000"/>
              </a:lnSpc>
              <a:spcAft>
                <a:spcPts val="800"/>
              </a:spcAft>
              <a:defRPr/>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Conradie</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OALB01LB02 </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1CF6C29-6404-774A-96A4-DFDDFB0B6140}"/>
              </a:ext>
            </a:extLst>
          </p:cNvPr>
          <p:cNvPicPr>
            <a:picLocks noChangeAspect="1"/>
          </p:cNvPicPr>
          <p:nvPr/>
        </p:nvPicPr>
        <p:blipFill rotWithShape="1">
          <a:blip r:embed="rId4"/>
          <a:srcRect r="13161" b="7051"/>
          <a:stretch/>
        </p:blipFill>
        <p:spPr>
          <a:xfrm>
            <a:off x="6851650" y="1408112"/>
            <a:ext cx="5340350" cy="3809347"/>
          </a:xfrm>
          <a:prstGeom prst="rect">
            <a:avLst/>
          </a:prstGeom>
        </p:spPr>
      </p:pic>
      <p:sp>
        <p:nvSpPr>
          <p:cNvPr id="10" name="TextBox 9">
            <a:extLst>
              <a:ext uri="{FF2B5EF4-FFF2-40B4-BE49-F238E27FC236}">
                <a16:creationId xmlns:a16="http://schemas.microsoft.com/office/drawing/2014/main" id="{B076C865-7B0C-E941-A7B0-368CA0A04835}"/>
              </a:ext>
            </a:extLst>
          </p:cNvPr>
          <p:cNvSpPr txBox="1"/>
          <p:nvPr/>
        </p:nvSpPr>
        <p:spPr>
          <a:xfrm>
            <a:off x="7967663" y="5217459"/>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Africa Studio/Shutterstock</a:t>
            </a:r>
            <a:endParaRPr lang="en-US">
              <a:ea typeface="+mn-lt"/>
              <a:cs typeface="+mn-lt"/>
            </a:endParaRPr>
          </a:p>
        </p:txBody>
      </p:sp>
      <p:pic>
        <p:nvPicPr>
          <p:cNvPr id="12" name="Picture 11" descr="A picture containing graphical user interface&#10;&#10;Description automatically generated">
            <a:hlinkClick r:id="rId5" action="ppaction://hlinksldjump"/>
            <a:extLst>
              <a:ext uri="{FF2B5EF4-FFF2-40B4-BE49-F238E27FC236}">
                <a16:creationId xmlns:a16="http://schemas.microsoft.com/office/drawing/2014/main" id="{73D7D380-9237-724B-9133-D74A52A04DE0}"/>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5593592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423B68-D69E-6047-BD2A-8BF5E79F5AE2}"/>
              </a:ext>
            </a:extLst>
          </p:cNvPr>
          <p:cNvPicPr>
            <a:picLocks noChangeAspect="1"/>
          </p:cNvPicPr>
          <p:nvPr/>
        </p:nvPicPr>
        <p:blipFill rotWithShape="1">
          <a:blip r:embed="rId3"/>
          <a:srcRect t="13107" b="11316"/>
          <a:stretch/>
        </p:blipFill>
        <p:spPr>
          <a:xfrm>
            <a:off x="1991544" y="2718959"/>
            <a:ext cx="6283017" cy="3086529"/>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395570"/>
            <a:ext cx="6096000" cy="281231"/>
          </a:xfrm>
          <a:prstGeom prst="rect">
            <a:avLst/>
          </a:prstGeom>
        </p:spPr>
        <p:txBody>
          <a:bodyPr>
            <a:spAutoFit/>
          </a:bodyPr>
          <a:lstStyle/>
          <a:p>
            <a:pPr lvl="0" algn="r">
              <a:lnSpc>
                <a:spcPct val="107000"/>
              </a:lnSpc>
              <a:spcAft>
                <a:spcPts val="800"/>
              </a:spcAft>
              <a:defRPr/>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4"/>
              </a:rPr>
              <a:t>Conradie</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4"/>
              </a:rPr>
              <a:t> OALB01LB02 </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923330"/>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89 % des participants à l'étude étaient toujours sans tuberculose six mois après la fin du traitement. </a:t>
            </a:r>
          </a:p>
        </p:txBody>
      </p:sp>
      <p:sp>
        <p:nvSpPr>
          <p:cNvPr id="10" name="Rectangle 9">
            <a:extLst>
              <a:ext uri="{FF2B5EF4-FFF2-40B4-BE49-F238E27FC236}">
                <a16:creationId xmlns:a16="http://schemas.microsoft.com/office/drawing/2014/main" id="{DBFA3FFF-F7BF-A946-B0C4-3ABECCEA09C5}"/>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Traitement de la tuberculose hautement résistante aux médicaments</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4" name="Rectangle 13">
            <a:extLst>
              <a:ext uri="{FF2B5EF4-FFF2-40B4-BE49-F238E27FC236}">
                <a16:creationId xmlns:a16="http://schemas.microsoft.com/office/drawing/2014/main" id="{AF891678-E097-B04E-B27E-7A0B415F3604}"/>
              </a:ext>
            </a:extLst>
          </p:cNvPr>
          <p:cNvSpPr/>
          <p:nvPr/>
        </p:nvSpPr>
        <p:spPr>
          <a:xfrm>
            <a:off x="1774981" y="2629738"/>
            <a:ext cx="6671404" cy="319209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832B5-BDA6-BB41-BC8A-93528CE61AB5}"/>
              </a:ext>
            </a:extLst>
          </p:cNvPr>
          <p:cNvSpPr/>
          <p:nvPr/>
        </p:nvSpPr>
        <p:spPr>
          <a:xfrm>
            <a:off x="6851650" y="1338744"/>
            <a:ext cx="4932363" cy="1363872"/>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groupe prenant 600 mg de </a:t>
            </a:r>
            <a:r>
              <a:rPr lang="fr-FR" sz="2000" err="1">
                <a:latin typeface="+mj-lt"/>
                <a:ea typeface="Calibri" panose="020F0502020204030204" pitchFamily="34" charset="0"/>
                <a:cs typeface="Times New Roman" panose="02020603050405020304" pitchFamily="18" charset="0"/>
              </a:rPr>
              <a:t>linézolide</a:t>
            </a:r>
            <a:r>
              <a:rPr lang="fr-FR" sz="2000">
                <a:latin typeface="+mj-lt"/>
                <a:ea typeface="Calibri" panose="020F0502020204030204" pitchFamily="34" charset="0"/>
                <a:cs typeface="Times New Roman" panose="02020603050405020304" pitchFamily="18" charset="0"/>
              </a:rPr>
              <a:t> pendant deux mois ont eu le moins d'effets secondaires graves</a:t>
            </a:r>
            <a:r>
              <a:rPr lang="en-US" sz="2000">
                <a:latin typeface="+mj-lt"/>
                <a:ea typeface="Calibri" panose="020F0502020204030204" pitchFamily="34" charset="0"/>
                <a:cs typeface="Times New Roman" panose="02020603050405020304" pitchFamily="18" charset="0"/>
              </a:rPr>
              <a:t>.</a:t>
            </a:r>
            <a:endParaRPr lang="en-GB" sz="2000">
              <a:latin typeface="+mj-lt"/>
              <a:ea typeface="Calibri" panose="020F0502020204030204" pitchFamily="34" charset="0"/>
              <a:cs typeface="Times New Roman" panose="02020603050405020304" pitchFamily="18" charset="0"/>
            </a:endParaRPr>
          </a:p>
        </p:txBody>
      </p:sp>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1C06670E-ABDF-7B49-BCB2-FB3D3FD66B23}"/>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082421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CED38-1B66-D04B-9FFB-E7023FA28484}"/>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Prévention du cancer du col de l'utérus chez les femmes séropositives</a:t>
            </a:r>
          </a:p>
        </p:txBody>
      </p:sp>
      <p:sp>
        <p:nvSpPr>
          <p:cNvPr id="3" name="Rectangle 2">
            <a:extLst>
              <a:ext uri="{FF2B5EF4-FFF2-40B4-BE49-F238E27FC236}">
                <a16:creationId xmlns:a16="http://schemas.microsoft.com/office/drawing/2014/main" id="{5F008F10-5143-744B-BBDF-AC282BAF9BA8}"/>
              </a:ext>
            </a:extLst>
          </p:cNvPr>
          <p:cNvSpPr/>
          <p:nvPr/>
        </p:nvSpPr>
        <p:spPr>
          <a:xfrm>
            <a:off x="1774827" y="1344841"/>
            <a:ext cx="4897436" cy="3821559"/>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Les femmes séropositives ont six fois plus de risques de cancer du col de l’utérus que les femmes séronégatives.</a:t>
            </a:r>
          </a:p>
          <a:p>
            <a:pPr marL="197485" lvl="1" indent="-197485"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Certains pays où le taux de VIH est élevé ont les taux les plus élevés de cancer du col de l’utérus</a:t>
            </a:r>
          </a:p>
          <a:p>
            <a:pPr marL="197485" lvl="1" indent="-197485"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Afin de faire progresser les objectifs de l'Organisation mondiale de la santé (OMS) en matière de cancer du col de l'utérus, l’OMS a publié de nouvelles recommandations pour les femmes séropositives.</a:t>
            </a:r>
            <a:endParaRPr lang="fr-FR" sz="2000" dirty="0">
              <a:latin typeface="+mj-lt"/>
              <a:ea typeface="Calibri" panose="020F0502020204030204" pitchFamily="34" charset="0"/>
              <a:cs typeface="Times New Roman"/>
            </a:endParaRPr>
          </a:p>
        </p:txBody>
      </p:sp>
      <p:sp>
        <p:nvSpPr>
          <p:cNvPr id="4" name="Rectangle 3">
            <a:extLst>
              <a:ext uri="{FF2B5EF4-FFF2-40B4-BE49-F238E27FC236}">
                <a16:creationId xmlns:a16="http://schemas.microsoft.com/office/drawing/2014/main" id="{C4B368B6-99B5-1E44-9C8E-65D85F0F7D9E}"/>
              </a:ext>
            </a:extLst>
          </p:cNvPr>
          <p:cNvSpPr/>
          <p:nvPr/>
        </p:nvSpPr>
        <p:spPr>
          <a:xfrm>
            <a:off x="1774826" y="692150"/>
            <a:ext cx="9113200" cy="338554"/>
          </a:xfrm>
          <a:prstGeom prst="rect">
            <a:avLst/>
          </a:prstGeom>
        </p:spPr>
        <p:txBody>
          <a:bodyPr wrap="square" lIns="0" tIns="0" rIns="0" bIns="0">
            <a:spAutoFit/>
          </a:bodyPr>
          <a:lstStyle/>
          <a:p>
            <a:pPr>
              <a:spcAft>
                <a:spcPts val="600"/>
              </a:spcAft>
            </a:pPr>
            <a:r>
              <a:rPr lang="fr-FR" sz="2200" b="1" dirty="0">
                <a:cs typeface="Calibri" panose="020F0502020204030204" pitchFamily="34" charset="0"/>
              </a:rPr>
              <a:t>Prévention du cancer du col de l'utérus chez les femmes séropositives</a:t>
            </a:r>
            <a:endParaRPr lang="fr-FR" sz="22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8E8CDF5-936A-5940-AEEF-3FE83095DE30}"/>
              </a:ext>
            </a:extLst>
          </p:cNvPr>
          <p:cNvSpPr txBox="1"/>
          <p:nvPr/>
        </p:nvSpPr>
        <p:spPr>
          <a:xfrm>
            <a:off x="5786106" y="6379633"/>
            <a:ext cx="6096000" cy="281231"/>
          </a:xfrm>
          <a:prstGeom prst="rect">
            <a:avLst/>
          </a:prstGeom>
          <a:noFill/>
        </p:spPr>
        <p:txBody>
          <a:bodyPr wrap="square">
            <a:spAutoFit/>
          </a:bodyPr>
          <a:lstStyle/>
          <a:p>
            <a:pPr lvl="0" algn="r">
              <a:lnSpc>
                <a:spcPct val="107000"/>
              </a:lnSpc>
              <a:spcAft>
                <a:spcPts val="800"/>
              </a:spcAft>
              <a:defRPr/>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Dalal</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SA52</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5627F71-71F3-714B-B085-97FC6109CFBF}"/>
              </a:ext>
            </a:extLst>
          </p:cNvPr>
          <p:cNvSpPr txBox="1"/>
          <p:nvPr/>
        </p:nvSpPr>
        <p:spPr>
          <a:xfrm>
            <a:off x="7967663" y="4882923"/>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err="1">
                <a:ea typeface="+mn-lt"/>
                <a:cs typeface="+mn-lt"/>
              </a:rPr>
              <a:t>Nahom</a:t>
            </a:r>
            <a:r>
              <a:rPr lang="en-US" sz="1000">
                <a:ea typeface="+mn-lt"/>
                <a:cs typeface="+mn-lt"/>
              </a:rPr>
              <a:t> </a:t>
            </a:r>
            <a:r>
              <a:rPr lang="en-US" sz="1000" err="1">
                <a:ea typeface="+mn-lt"/>
                <a:cs typeface="+mn-lt"/>
              </a:rPr>
              <a:t>Tesfaye</a:t>
            </a:r>
            <a:r>
              <a:rPr lang="en-US" sz="1000">
                <a:ea typeface="+mn-lt"/>
                <a:cs typeface="+mn-lt"/>
              </a:rPr>
              <a:t>/UNICEF </a:t>
            </a:r>
            <a:r>
              <a:rPr lang="en-US" sz="1000" err="1">
                <a:ea typeface="+mn-lt"/>
                <a:cs typeface="+mn-lt"/>
              </a:rPr>
              <a:t>Ethiopie</a:t>
            </a:r>
            <a:r>
              <a:rPr lang="en-US" sz="1000">
                <a:ea typeface="+mn-lt"/>
                <a:cs typeface="+mn-lt"/>
              </a:rPr>
              <a:t> 2018. CC BY-NC-ND 2.0</a:t>
            </a:r>
            <a:endParaRPr lang="en-US">
              <a:ea typeface="+mn-lt"/>
              <a:cs typeface="+mn-lt"/>
            </a:endParaRPr>
          </a:p>
        </p:txBody>
      </p:sp>
      <p:pic>
        <p:nvPicPr>
          <p:cNvPr id="8" name="Picture 7">
            <a:extLst>
              <a:ext uri="{FF2B5EF4-FFF2-40B4-BE49-F238E27FC236}">
                <a16:creationId xmlns:a16="http://schemas.microsoft.com/office/drawing/2014/main" id="{EF052582-364C-FB48-8893-2293499F63C6}"/>
              </a:ext>
            </a:extLst>
          </p:cNvPr>
          <p:cNvPicPr>
            <a:picLocks noChangeAspect="1"/>
          </p:cNvPicPr>
          <p:nvPr/>
        </p:nvPicPr>
        <p:blipFill>
          <a:blip r:embed="rId4"/>
          <a:stretch>
            <a:fillRect/>
          </a:stretch>
        </p:blipFill>
        <p:spPr>
          <a:xfrm>
            <a:off x="6851650" y="1412875"/>
            <a:ext cx="5340350" cy="3471228"/>
          </a:xfrm>
          <a:prstGeom prst="rect">
            <a:avLst/>
          </a:prstGeom>
        </p:spPr>
      </p:pic>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BD1880AC-90BE-F944-B12B-39AC18E4C9E8}"/>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1538753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BFCA62-2C87-7943-80D8-75E09AC4A55F}"/>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Prévention du cancer du col de l'utérus chez les femmes séropositives</a:t>
            </a:r>
          </a:p>
        </p:txBody>
      </p:sp>
      <p:sp>
        <p:nvSpPr>
          <p:cNvPr id="3" name="Rectangle 2">
            <a:extLst>
              <a:ext uri="{FF2B5EF4-FFF2-40B4-BE49-F238E27FC236}">
                <a16:creationId xmlns:a16="http://schemas.microsoft.com/office/drawing/2014/main" id="{5BEE0276-3649-4D45-B601-D7E8FAA94D3C}"/>
              </a:ext>
            </a:extLst>
          </p:cNvPr>
          <p:cNvSpPr/>
          <p:nvPr/>
        </p:nvSpPr>
        <p:spPr>
          <a:xfrm>
            <a:off x="1774827" y="1344841"/>
            <a:ext cx="3636961" cy="5147563"/>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Recommandation de dépistage pour les femmes séropositives : détection de l'ADN du VPH grâce à une approche de dépistage, de triage et de traitement.</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dépistage commence à l'âge de 25 ans, avec un dépistage régulier tous les 3 à 5 ans.</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L’établissement de liens étroits entre les services de lutte contre le VIH et des cancers du col de l'utérus est recommandé.</a:t>
            </a:r>
          </a:p>
          <a:p>
            <a:pPr marL="0" lvl="1" defTabSz="720000">
              <a:spcAft>
                <a:spcPts val="500"/>
              </a:spcAft>
              <a:buClr>
                <a:srgbClr val="E0001B"/>
              </a:buClr>
              <a:buSzPct val="70000"/>
            </a:pPr>
            <a:endParaRPr lang="en-GB" sz="2200">
              <a:latin typeface="+mj-lt"/>
              <a:ea typeface="Calibri" panose="020F0502020204030204" pitchFamily="34" charset="0"/>
              <a:cs typeface="Times New Roman"/>
            </a:endParaRPr>
          </a:p>
        </p:txBody>
      </p:sp>
      <p:sp>
        <p:nvSpPr>
          <p:cNvPr id="5" name="TextBox 4">
            <a:extLst>
              <a:ext uri="{FF2B5EF4-FFF2-40B4-BE49-F238E27FC236}">
                <a16:creationId xmlns:a16="http://schemas.microsoft.com/office/drawing/2014/main" id="{4D485FD6-61C7-4C47-9371-D4C0C5E8F3EC}"/>
              </a:ext>
            </a:extLst>
          </p:cNvPr>
          <p:cNvSpPr txBox="1"/>
          <p:nvPr/>
        </p:nvSpPr>
        <p:spPr>
          <a:xfrm>
            <a:off x="5786106" y="6379633"/>
            <a:ext cx="6096000" cy="281231"/>
          </a:xfrm>
          <a:prstGeom prst="rect">
            <a:avLst/>
          </a:prstGeom>
          <a:noFill/>
        </p:spPr>
        <p:txBody>
          <a:bodyPr wrap="square">
            <a:spAutoFit/>
          </a:bodyPr>
          <a:lstStyle/>
          <a:p>
            <a:pPr lvl="0" algn="r">
              <a:lnSpc>
                <a:spcPct val="107000"/>
              </a:lnSpc>
              <a:spcAft>
                <a:spcPts val="800"/>
              </a:spcAft>
              <a:defRPr/>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Dalal</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SA52</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DBC1E97-A388-AB41-9A61-80297D99B730}"/>
              </a:ext>
            </a:extLst>
          </p:cNvPr>
          <p:cNvPicPr>
            <a:picLocks noChangeAspect="1"/>
          </p:cNvPicPr>
          <p:nvPr/>
        </p:nvPicPr>
        <p:blipFill>
          <a:blip r:embed="rId4"/>
          <a:stretch>
            <a:fillRect/>
          </a:stretch>
        </p:blipFill>
        <p:spPr>
          <a:xfrm>
            <a:off x="5591175" y="1412874"/>
            <a:ext cx="6192838" cy="3089317"/>
          </a:xfrm>
          <a:prstGeom prst="rect">
            <a:avLst/>
          </a:prstGeom>
        </p:spPr>
      </p:pic>
      <p:pic>
        <p:nvPicPr>
          <p:cNvPr id="7" name="Picture 6" descr="A picture containing graphical user interface&#10;&#10;Description automatically generated">
            <a:hlinkClick r:id="rId5" action="ppaction://hlinksldjump"/>
            <a:extLst>
              <a:ext uri="{FF2B5EF4-FFF2-40B4-BE49-F238E27FC236}">
                <a16:creationId xmlns:a16="http://schemas.microsoft.com/office/drawing/2014/main" id="{438BAB98-B933-F242-AD4A-A06DA8BEC749}"/>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880597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F43FDF-8D8A-9D4C-A0FC-029CEF4BBC70}"/>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Prévention du cancer du col de l'utérus chez les femmes séropositives</a:t>
            </a:r>
          </a:p>
        </p:txBody>
      </p:sp>
      <p:sp>
        <p:nvSpPr>
          <p:cNvPr id="3" name="Rectangle 2">
            <a:extLst>
              <a:ext uri="{FF2B5EF4-FFF2-40B4-BE49-F238E27FC236}">
                <a16:creationId xmlns:a16="http://schemas.microsoft.com/office/drawing/2014/main" id="{EE5F9C3F-A940-5F43-B5A1-61BD9AF5DF7B}"/>
              </a:ext>
            </a:extLst>
          </p:cNvPr>
          <p:cNvSpPr/>
          <p:nvPr/>
        </p:nvSpPr>
        <p:spPr>
          <a:xfrm>
            <a:off x="1774825" y="1341438"/>
            <a:ext cx="4897436" cy="4596130"/>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prévention du cancer du col de l'utérus doit être assurée dans le cadre d'une approche holistique des soins de santé, centrée sur la personne.</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soins VIH doivent englober la santé et les droits sexuels et reproductifs (SDSR).</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 langage positif, inclusif et constructif est essentiel.</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femmes vivant avec le VIH et le VPH ou vulnérables à ces maladies doivent participer à la conception des recherches et des programmes de santé.</a:t>
            </a:r>
          </a:p>
          <a:p>
            <a:pPr marL="0" lvl="1" defTabSz="720000">
              <a:spcAft>
                <a:spcPts val="500"/>
              </a:spcAft>
              <a:buClr>
                <a:srgbClr val="E0001B"/>
              </a:buClr>
              <a:buSzPct val="70000"/>
            </a:pPr>
            <a:endParaRPr lang="en-GB" sz="2200">
              <a:latin typeface="+mj-lt"/>
              <a:ea typeface="Calibri" panose="020F0502020204030204" pitchFamily="34" charset="0"/>
              <a:cs typeface="Times New Roman"/>
            </a:endParaRPr>
          </a:p>
        </p:txBody>
      </p:sp>
      <p:sp>
        <p:nvSpPr>
          <p:cNvPr id="5" name="TextBox 4">
            <a:extLst>
              <a:ext uri="{FF2B5EF4-FFF2-40B4-BE49-F238E27FC236}">
                <a16:creationId xmlns:a16="http://schemas.microsoft.com/office/drawing/2014/main" id="{59B73B06-199F-7744-97BB-F09E1D4BD3FE}"/>
              </a:ext>
            </a:extLst>
          </p:cNvPr>
          <p:cNvSpPr txBox="1"/>
          <p:nvPr/>
        </p:nvSpPr>
        <p:spPr>
          <a:xfrm>
            <a:off x="5786106" y="6379633"/>
            <a:ext cx="6096000" cy="281231"/>
          </a:xfrm>
          <a:prstGeom prst="rect">
            <a:avLst/>
          </a:prstGeom>
          <a:noFill/>
        </p:spPr>
        <p:txBody>
          <a:bodyPr wrap="square">
            <a:spAutoFit/>
          </a:bodyPr>
          <a:lstStyle/>
          <a:p>
            <a:pPr lvl="0" algn="r">
              <a:lnSpc>
                <a:spcPct val="107000"/>
              </a:lnSpc>
              <a:spcAft>
                <a:spcPts val="800"/>
              </a:spcAft>
              <a:defRPr/>
            </a:pP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Bertozzi</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a:t>
            </a: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Loutfy</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a:t>
            </a:r>
            <a:r>
              <a:rPr lang="en-GB" sz="1200" dirty="0" err="1">
                <a:solidFill>
                  <a:prstClr val="black"/>
                </a:solidFill>
                <a:latin typeface="Calibri Light" panose="020F0302020204030204"/>
                <a:ea typeface="Calibri" panose="020F0502020204030204" pitchFamily="34" charset="0"/>
                <a:cs typeface="Times New Roman" panose="02020603050405020304" pitchFamily="18" charset="0"/>
                <a:hlinkClick r:id="rId3"/>
              </a:rPr>
              <a:t>Kwardem</a:t>
            </a: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 SY36</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0EF20DC-18FE-2143-BB07-83A998FE8A7B}"/>
              </a:ext>
            </a:extLst>
          </p:cNvPr>
          <p:cNvPicPr>
            <a:picLocks noChangeAspect="1"/>
          </p:cNvPicPr>
          <p:nvPr/>
        </p:nvPicPr>
        <p:blipFill rotWithShape="1">
          <a:blip r:embed="rId4"/>
          <a:srcRect l="2398" r="3625" b="1119"/>
          <a:stretch/>
        </p:blipFill>
        <p:spPr>
          <a:xfrm>
            <a:off x="6899383" y="928426"/>
            <a:ext cx="4694663" cy="4945152"/>
          </a:xfrm>
          <a:prstGeom prst="rect">
            <a:avLst/>
          </a:prstGeom>
        </p:spPr>
      </p:pic>
      <p:pic>
        <p:nvPicPr>
          <p:cNvPr id="7" name="Picture 6" descr="A picture containing graphical user interface&#10;&#10;Description automatically generated">
            <a:hlinkClick r:id="rId5" action="ppaction://hlinksldjump"/>
            <a:extLst>
              <a:ext uri="{FF2B5EF4-FFF2-40B4-BE49-F238E27FC236}">
                <a16:creationId xmlns:a16="http://schemas.microsoft.com/office/drawing/2014/main" id="{8AC3E2BF-9EC6-D94D-B178-4AA3E8C3425C}"/>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630770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37FE1C-1235-7948-A6D9-67FD2FDABBC6}"/>
              </a:ext>
            </a:extLst>
          </p:cNvPr>
          <p:cNvSpPr/>
          <p:nvPr/>
        </p:nvSpPr>
        <p:spPr>
          <a:xfrm>
            <a:off x="1774824" y="1412874"/>
            <a:ext cx="3636963" cy="4716463"/>
          </a:xfrm>
          <a:prstGeom prst="rect">
            <a:avLst/>
          </a:prstGeom>
        </p:spPr>
        <p:txBody>
          <a:bodyPr wrap="square" lIns="0" tIns="0" rIns="0" bIns="0" numCol="1" spcCol="180000">
            <a:noAutofit/>
          </a:bodyPr>
          <a:lstStyle/>
          <a:p>
            <a:pPr marL="0" lvl="1">
              <a:spcAft>
                <a:spcPts val="600"/>
              </a:spcAft>
              <a:buClr>
                <a:srgbClr val="E0001B"/>
              </a:buClr>
              <a:buSzPct val="70000"/>
            </a:pPr>
            <a:r>
              <a:rPr lang="fr-CA" sz="2000">
                <a:latin typeface="+mj-lt"/>
              </a:rPr>
              <a:t>Il y a eu quatre infections au VIH dans le groupe du </a:t>
            </a:r>
            <a:r>
              <a:rPr lang="fr-CA" sz="2000" err="1">
                <a:latin typeface="+mj-lt"/>
              </a:rPr>
              <a:t>cabotégravir</a:t>
            </a:r>
            <a:r>
              <a:rPr lang="fr-CA" sz="2000">
                <a:latin typeface="+mj-lt"/>
              </a:rPr>
              <a:t>: </a:t>
            </a:r>
            <a:endParaRPr lang="fr-CA" sz="2000">
              <a:latin typeface="+mj-lt"/>
              <a:ea typeface="Calibri" panose="020F0502020204030204" pitchFamily="34" charset="0"/>
              <a:cs typeface="Times New Roman" panose="02020603050405020304" pitchFamily="18" charset="0"/>
            </a:endParaRPr>
          </a:p>
          <a:p>
            <a:pPr marL="198000" lvl="1" indent="-198000">
              <a:spcAft>
                <a:spcPts val="6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panose="02020603050405020304" pitchFamily="18" charset="0"/>
              </a:rPr>
              <a:t>Une participante n’est pas venue à sa première visite d’injection.  </a:t>
            </a:r>
          </a:p>
          <a:p>
            <a:pPr marL="198000" lvl="1" indent="-198000">
              <a:spcAft>
                <a:spcPts val="6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panose="02020603050405020304" pitchFamily="18" charset="0"/>
              </a:rPr>
              <a:t>Une est tombée enceinte et est passée au TDF/FTC par voie orale. </a:t>
            </a:r>
          </a:p>
          <a:p>
            <a:pPr marL="198000" lvl="1" indent="-198000">
              <a:spcAft>
                <a:spcPts val="6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panose="02020603050405020304" pitchFamily="18" charset="0"/>
              </a:rPr>
              <a:t>Une a raté ses injections pendant 16 semaines avant d’avoir un test positif.  </a:t>
            </a:r>
          </a:p>
          <a:p>
            <a:pPr marL="198000" lvl="1" indent="-198000">
              <a:spcAft>
                <a:spcPts val="600"/>
              </a:spcAft>
              <a:buClr>
                <a:srgbClr val="E0001B"/>
              </a:buClr>
              <a:buSzPct val="70000"/>
              <a:buFont typeface="Lucida Grande" panose="020B0600040502020204" pitchFamily="34" charset="0"/>
              <a:buChar char="►"/>
            </a:pPr>
            <a:r>
              <a:rPr lang="fr-CA" sz="2000">
                <a:latin typeface="+mj-lt"/>
                <a:ea typeface="Calibri" panose="020F0502020204030204" pitchFamily="34" charset="0"/>
                <a:cs typeface="Times New Roman" panose="02020603050405020304" pitchFamily="18" charset="0"/>
              </a:rPr>
              <a:t>Un dépistage rétrospectif a montré que la quatrième était séropositive au moment du recrutement.</a:t>
            </a:r>
          </a:p>
          <a:p>
            <a:pPr marL="198000" lvl="1" indent="-198000">
              <a:spcAft>
                <a:spcPts val="600"/>
              </a:spcAft>
              <a:buClr>
                <a:srgbClr val="E0001B"/>
              </a:buClr>
              <a:buSzPct val="70000"/>
              <a:buFont typeface="Lucida Grande" panose="020B0600040502020204" pitchFamily="34" charset="0"/>
              <a:buChar char="►"/>
            </a:pPr>
            <a:endParaRPr lang="en-GB" sz="2000">
              <a:latin typeface="+mj-l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167"/>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Delany-</a:t>
            </a:r>
            <a:r>
              <a:rPr lang="en-GB" sz="1200" dirty="0" err="1">
                <a:ea typeface="Calibri" panose="020F0502020204030204" pitchFamily="34" charset="0"/>
                <a:cs typeface="Times New Roman" panose="02020603050405020304" pitchFamily="18" charset="0"/>
                <a:hlinkClick r:id="rId3"/>
              </a:rPr>
              <a:t>Moretlwe</a:t>
            </a:r>
            <a:r>
              <a:rPr lang="en-GB" sz="1200" dirty="0">
                <a:ea typeface="Calibri" panose="020F0502020204030204" pitchFamily="34" charset="0"/>
                <a:cs typeface="Times New Roman" panose="02020603050405020304" pitchFamily="18" charset="0"/>
                <a:hlinkClick r:id="rId3"/>
              </a:rPr>
              <a:t> PECLB25</a:t>
            </a:r>
            <a:endParaRPr lang="en-GB" sz="1200" dirty="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2055A817-8152-3040-9474-1F5C3CDD659F}"/>
              </a:ext>
            </a:extLst>
          </p:cNvPr>
          <p:cNvSpPr/>
          <p:nvPr/>
        </p:nvSpPr>
        <p:spPr>
          <a:xfrm>
            <a:off x="5583444" y="1530068"/>
            <a:ext cx="6192837" cy="215444"/>
          </a:xfrm>
          <a:prstGeom prst="rect">
            <a:avLst/>
          </a:prstGeom>
        </p:spPr>
        <p:txBody>
          <a:bodyPr wrap="square" lIns="0" tIns="0" rIns="0" bIns="0">
            <a:spAutoFit/>
          </a:bodyPr>
          <a:lstStyle/>
          <a:p>
            <a:pPr algn="ctr"/>
            <a:r>
              <a:rPr lang="fr-FR" sz="1400" b="1">
                <a:solidFill>
                  <a:schemeClr val="tx1">
                    <a:lumMod val="65000"/>
                    <a:lumOff val="35000"/>
                  </a:schemeClr>
                </a:solidFill>
                <a:latin typeface="+mj-lt"/>
              </a:rPr>
              <a:t>Analyse des quatre infections dans le groupe du </a:t>
            </a:r>
            <a:r>
              <a:rPr lang="fr-FR" sz="1400" b="1" err="1">
                <a:solidFill>
                  <a:schemeClr val="tx1">
                    <a:lumMod val="65000"/>
                    <a:lumOff val="35000"/>
                  </a:schemeClr>
                </a:solidFill>
                <a:latin typeface="+mj-lt"/>
              </a:rPr>
              <a:t>cabotégravir</a:t>
            </a:r>
            <a:endParaRPr lang="fr-FR" sz="1400" b="1">
              <a:solidFill>
                <a:schemeClr val="tx1">
                  <a:lumMod val="65000"/>
                  <a:lumOff val="35000"/>
                </a:schemeClr>
              </a:solidFill>
              <a:latin typeface="+mj-lt"/>
            </a:endParaRPr>
          </a:p>
        </p:txBody>
      </p:sp>
      <p:sp>
        <p:nvSpPr>
          <p:cNvPr id="11" name="Rectangle 10">
            <a:extLst>
              <a:ext uri="{FF2B5EF4-FFF2-40B4-BE49-F238E27FC236}">
                <a16:creationId xmlns:a16="http://schemas.microsoft.com/office/drawing/2014/main" id="{A877A7F3-1D7C-944B-B3ED-94D583B35F7D}"/>
              </a:ext>
            </a:extLst>
          </p:cNvPr>
          <p:cNvSpPr/>
          <p:nvPr/>
        </p:nvSpPr>
        <p:spPr>
          <a:xfrm>
            <a:off x="5591175" y="1412874"/>
            <a:ext cx="6192838" cy="396081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DFC99D3-905C-4E4F-86AF-295F1A97AA34}"/>
              </a:ext>
            </a:extLst>
          </p:cNvPr>
          <p:cNvPicPr/>
          <p:nvPr/>
        </p:nvPicPr>
        <p:blipFill rotWithShape="1">
          <a:blip r:embed="rId4">
            <a:extLst>
              <a:ext uri="{28A0092B-C50C-407E-A947-70E740481C1C}">
                <a14:useLocalDpi xmlns:a14="http://schemas.microsoft.com/office/drawing/2010/main" val="0"/>
              </a:ext>
            </a:extLst>
          </a:blip>
          <a:srcRect l="72407" t="13657" r="1210" b="49924"/>
          <a:stretch/>
        </p:blipFill>
        <p:spPr bwMode="auto">
          <a:xfrm>
            <a:off x="6236284" y="3949333"/>
            <a:ext cx="2437860" cy="928708"/>
          </a:xfrm>
          <a:prstGeom prst="rect">
            <a:avLst/>
          </a:prstGeom>
          <a:noFill/>
          <a:ln>
            <a:noFill/>
          </a:ln>
        </p:spPr>
      </p:pic>
      <p:pic>
        <p:nvPicPr>
          <p:cNvPr id="17" name="Picture 16">
            <a:extLst>
              <a:ext uri="{FF2B5EF4-FFF2-40B4-BE49-F238E27FC236}">
                <a16:creationId xmlns:a16="http://schemas.microsoft.com/office/drawing/2014/main" id="{CFD637E6-621D-6D40-B5CB-F9100C6BF714}"/>
              </a:ext>
            </a:extLst>
          </p:cNvPr>
          <p:cNvPicPr/>
          <p:nvPr/>
        </p:nvPicPr>
        <p:blipFill rotWithShape="1">
          <a:blip r:embed="rId4">
            <a:extLst>
              <a:ext uri="{28A0092B-C50C-407E-A947-70E740481C1C}">
                <a14:useLocalDpi xmlns:a14="http://schemas.microsoft.com/office/drawing/2010/main" val="0"/>
              </a:ext>
            </a:extLst>
          </a:blip>
          <a:srcRect r="30044" b="27153"/>
          <a:stretch/>
        </p:blipFill>
        <p:spPr bwMode="auto">
          <a:xfrm>
            <a:off x="5783766" y="1983412"/>
            <a:ext cx="5856850" cy="1683202"/>
          </a:xfrm>
          <a:prstGeom prst="rect">
            <a:avLst/>
          </a:prstGeom>
          <a:noFill/>
          <a:ln>
            <a:noFill/>
          </a:ln>
        </p:spPr>
      </p:pic>
      <p:pic>
        <p:nvPicPr>
          <p:cNvPr id="19" name="Picture 18">
            <a:extLst>
              <a:ext uri="{FF2B5EF4-FFF2-40B4-BE49-F238E27FC236}">
                <a16:creationId xmlns:a16="http://schemas.microsoft.com/office/drawing/2014/main" id="{5A979313-6A26-7E48-9AA3-E890AAFCE0B5}"/>
              </a:ext>
            </a:extLst>
          </p:cNvPr>
          <p:cNvPicPr/>
          <p:nvPr/>
        </p:nvPicPr>
        <p:blipFill rotWithShape="1">
          <a:blip r:embed="rId4">
            <a:extLst>
              <a:ext uri="{28A0092B-C50C-407E-A947-70E740481C1C}">
                <a14:useLocalDpi xmlns:a14="http://schemas.microsoft.com/office/drawing/2010/main" val="0"/>
              </a:ext>
            </a:extLst>
          </a:blip>
          <a:srcRect l="73014" t="50077" r="603" b="8952"/>
          <a:stretch/>
        </p:blipFill>
        <p:spPr bwMode="auto">
          <a:xfrm>
            <a:off x="9214340" y="4041606"/>
            <a:ext cx="2437861" cy="1044797"/>
          </a:xfrm>
          <a:prstGeom prst="rect">
            <a:avLst/>
          </a:prstGeom>
          <a:noFill/>
          <a:ln>
            <a:noFill/>
          </a:ln>
        </p:spPr>
      </p:pic>
      <p:sp>
        <p:nvSpPr>
          <p:cNvPr id="20" name="Rectangle 19">
            <a:extLst>
              <a:ext uri="{FF2B5EF4-FFF2-40B4-BE49-F238E27FC236}">
                <a16:creationId xmlns:a16="http://schemas.microsoft.com/office/drawing/2014/main" id="{831E3163-9962-3C49-9653-CB42D6E07BB4}"/>
              </a:ext>
            </a:extLst>
          </p:cNvPr>
          <p:cNvSpPr/>
          <p:nvPr/>
        </p:nvSpPr>
        <p:spPr>
          <a:xfrm>
            <a:off x="479425" y="115888"/>
            <a:ext cx="6841378" cy="24522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50000"/>
                    <a:lumOff val="50000"/>
                  </a:schemeClr>
                </a:solidFill>
                <a:latin typeface="+mj-lt"/>
                <a:cs typeface="Calibri" panose="020F0502020204030204" pitchFamily="34" charset="0"/>
              </a:rPr>
              <a:t>|  La PrEP injectable est plus efficace chez les femmes</a:t>
            </a: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46B1E472-4263-E44E-AFE3-76D303B21137}"/>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3560951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1DC7A3E-AED1-794B-B094-D5E02667B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613" y="1481700"/>
            <a:ext cx="5541397" cy="4260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Isfordink</a:t>
            </a:r>
            <a:r>
              <a:rPr lang="en-GB" sz="1200" dirty="0">
                <a:ea typeface="Calibri" panose="020F0502020204030204" pitchFamily="34" charset="0"/>
                <a:cs typeface="Times New Roman" panose="02020603050405020304" pitchFamily="18" charset="0"/>
                <a:hlinkClick r:id="rId4"/>
              </a:rPr>
              <a:t> OAB0104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36961" cy="4224233"/>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Données d'une cohorte aux Pays-Bas comprenant 98% des adultes et enfants pris en charge pour le VIH</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prévalence du VHC chronique était stable entre 2000 et 2014 (4-5%).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Après l'adoption rapide du traitement aux antiviraux à action directe, la prévalence a chuté à 1,6 % en 2016 et à 0,6 % en 2019</a:t>
            </a:r>
          </a:p>
          <a:p>
            <a:pPr marL="0" lvl="1" defTabSz="720000">
              <a:spcAft>
                <a:spcPts val="500"/>
              </a:spcAft>
              <a:buClr>
                <a:srgbClr val="E0001B"/>
              </a:buClr>
              <a:buSzPct val="70000"/>
            </a:pPr>
            <a:r>
              <a:rPr lang="en-GB" sz="2200">
                <a:latin typeface="+mj-lt"/>
                <a:ea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D0A5C1EA-C55F-BF42-A40A-48773ED75ACE}"/>
              </a:ext>
            </a:extLst>
          </p:cNvPr>
          <p:cNvSpPr/>
          <p:nvPr/>
        </p:nvSpPr>
        <p:spPr>
          <a:xfrm>
            <a:off x="1774826" y="692150"/>
            <a:ext cx="7140574" cy="338554"/>
          </a:xfrm>
          <a:prstGeom prst="rect">
            <a:avLst/>
          </a:prstGeom>
        </p:spPr>
        <p:txBody>
          <a:bodyPr wrap="square" lIns="0" tIns="0" rIns="0" bIns="0">
            <a:spAutoFit/>
          </a:bodyPr>
          <a:lstStyle/>
          <a:p>
            <a:pPr lvl="0">
              <a:spcAft>
                <a:spcPts val="600"/>
              </a:spcAft>
            </a:pPr>
            <a:r>
              <a:rPr lang="fr-FR" sz="2200" b="1"/>
              <a:t>Élimination de l'hépatite C chez les personnes séropositives</a:t>
            </a:r>
            <a:endParaRPr lang="fr-FR" sz="2200" b="1">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1472FE0-C095-BA48-A585-8DDA7B103EE0}"/>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Élimination de l'hépatite C chez les personnes séropositives</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4" name="Rectangle 13">
            <a:extLst>
              <a:ext uri="{FF2B5EF4-FFF2-40B4-BE49-F238E27FC236}">
                <a16:creationId xmlns:a16="http://schemas.microsoft.com/office/drawing/2014/main" id="{BBF0BC98-10A1-AE4C-AAEF-2EF6263C466A}"/>
              </a:ext>
            </a:extLst>
          </p:cNvPr>
          <p:cNvSpPr/>
          <p:nvPr/>
        </p:nvSpPr>
        <p:spPr>
          <a:xfrm>
            <a:off x="5692877" y="1412876"/>
            <a:ext cx="6091135"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D303392B-057E-B744-BC5A-433CA9BF1223}"/>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9502488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Isfordink</a:t>
            </a:r>
            <a:r>
              <a:rPr lang="en-GB" sz="1200" dirty="0">
                <a:ea typeface="Calibri" panose="020F0502020204030204" pitchFamily="34" charset="0"/>
                <a:cs typeface="Times New Roman" panose="02020603050405020304" pitchFamily="18" charset="0"/>
                <a:hlinkClick r:id="rId3"/>
              </a:rPr>
              <a:t> OAB0104</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56430"/>
            <a:ext cx="4897436" cy="2898229"/>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Pays-Bas sont proches de la micro-élimination du VHC chez les personnes séropositives.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consommateurs de drogues injectables sont plus susceptibles de rester sans traitement.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 refus du traitement et le manque de fréquentation des cliniques sont des obstacles importants au traitement par AAD. </a:t>
            </a:r>
          </a:p>
        </p:txBody>
      </p:sp>
      <p:sp>
        <p:nvSpPr>
          <p:cNvPr id="10" name="Rectangle 9">
            <a:extLst>
              <a:ext uri="{FF2B5EF4-FFF2-40B4-BE49-F238E27FC236}">
                <a16:creationId xmlns:a16="http://schemas.microsoft.com/office/drawing/2014/main" id="{9CDFB21B-BC52-D941-9EA9-2976248281FD}"/>
              </a:ext>
            </a:extLst>
          </p:cNvPr>
          <p:cNvSpPr/>
          <p:nvPr/>
        </p:nvSpPr>
        <p:spPr>
          <a:xfrm>
            <a:off x="479425" y="116632"/>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Élimination de l'hépatite C chez les personnes séropositives</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5" name="Picture 4">
            <a:extLst>
              <a:ext uri="{FF2B5EF4-FFF2-40B4-BE49-F238E27FC236}">
                <a16:creationId xmlns:a16="http://schemas.microsoft.com/office/drawing/2014/main" id="{8F90F64D-BD7A-0D45-A032-BE364B06453B}"/>
              </a:ext>
            </a:extLst>
          </p:cNvPr>
          <p:cNvPicPr>
            <a:picLocks noChangeAspect="1"/>
          </p:cNvPicPr>
          <p:nvPr/>
        </p:nvPicPr>
        <p:blipFill rotWithShape="1">
          <a:blip r:embed="rId4"/>
          <a:srcRect l="-442" t="14241" r="-596" b="10742"/>
          <a:stretch/>
        </p:blipFill>
        <p:spPr>
          <a:xfrm>
            <a:off x="6829072" y="1412875"/>
            <a:ext cx="5378006" cy="4408958"/>
          </a:xfrm>
          <a:prstGeom prst="rect">
            <a:avLst/>
          </a:prstGeom>
        </p:spPr>
      </p:pic>
      <p:sp>
        <p:nvSpPr>
          <p:cNvPr id="8" name="TextBox 7">
            <a:extLst>
              <a:ext uri="{FF2B5EF4-FFF2-40B4-BE49-F238E27FC236}">
                <a16:creationId xmlns:a16="http://schemas.microsoft.com/office/drawing/2014/main" id="{027A28D5-EC07-FD42-946A-8337ECB073A9}"/>
              </a:ext>
            </a:extLst>
          </p:cNvPr>
          <p:cNvSpPr txBox="1"/>
          <p:nvPr/>
        </p:nvSpPr>
        <p:spPr>
          <a:xfrm>
            <a:off x="7967663" y="5821832"/>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err="1">
                <a:ea typeface="+mn-lt"/>
                <a:cs typeface="+mn-lt"/>
              </a:rPr>
              <a:t>cottonbro</a:t>
            </a:r>
            <a:r>
              <a:rPr lang="en-US" sz="1000">
                <a:ea typeface="+mn-lt"/>
                <a:cs typeface="+mn-lt"/>
              </a:rPr>
              <a:t>/</a:t>
            </a:r>
            <a:r>
              <a:rPr lang="en-US" sz="1000" err="1">
                <a:ea typeface="+mn-lt"/>
                <a:cs typeface="+mn-lt"/>
              </a:rPr>
              <a:t>Pexels</a:t>
            </a:r>
            <a:endParaRPr lang="en-US">
              <a:ea typeface="+mn-lt"/>
              <a:cs typeface="+mn-lt"/>
            </a:endParaRPr>
          </a:p>
        </p:txBody>
      </p:sp>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F6586F18-34BE-294F-9EA6-74073647093E}"/>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7333610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4EACA7-A7E8-AC4A-9CEB-550C58FC4C99}"/>
              </a:ext>
            </a:extLst>
          </p:cNvPr>
          <p:cNvPicPr>
            <a:picLocks noChangeAspect="1"/>
          </p:cNvPicPr>
          <p:nvPr/>
        </p:nvPicPr>
        <p:blipFill>
          <a:blip r:embed="rId3"/>
          <a:stretch>
            <a:fillRect/>
          </a:stretch>
        </p:blipFill>
        <p:spPr>
          <a:xfrm>
            <a:off x="6851649" y="2916181"/>
            <a:ext cx="3924871" cy="3279447"/>
          </a:xfrm>
          <a:prstGeom prst="rect">
            <a:avLst/>
          </a:prstGeom>
        </p:spPr>
      </p:pic>
      <p:pic>
        <p:nvPicPr>
          <p:cNvPr id="8" name="Picture 7">
            <a:extLst>
              <a:ext uri="{FF2B5EF4-FFF2-40B4-BE49-F238E27FC236}">
                <a16:creationId xmlns:a16="http://schemas.microsoft.com/office/drawing/2014/main" id="{A5AF08D0-1683-6442-AF6C-F5F080E8F763}"/>
              </a:ext>
            </a:extLst>
          </p:cNvPr>
          <p:cNvPicPr>
            <a:picLocks noChangeAspect="1"/>
          </p:cNvPicPr>
          <p:nvPr/>
        </p:nvPicPr>
        <p:blipFill rotWithShape="1">
          <a:blip r:embed="rId4"/>
          <a:srcRect t="7280"/>
          <a:stretch/>
        </p:blipFill>
        <p:spPr>
          <a:xfrm>
            <a:off x="2030994" y="3061095"/>
            <a:ext cx="4344906" cy="2976223"/>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5"/>
              </a:rPr>
              <a:t>Ryom</a:t>
            </a:r>
            <a:r>
              <a:rPr lang="en-GB" sz="1200" dirty="0">
                <a:ea typeface="Calibri" panose="020F0502020204030204" pitchFamily="34" charset="0"/>
                <a:cs typeface="Times New Roman" panose="02020603050405020304" pitchFamily="18" charset="0"/>
                <a:hlinkClick r:id="rId5"/>
              </a:rPr>
              <a:t> SY0202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2"/>
            <a:ext cx="4897436" cy="1538883"/>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a:t>
            </a:r>
            <a:r>
              <a:rPr lang="en-US" sz="2000">
                <a:latin typeface="+mj-lt"/>
                <a:ea typeface="Calibri" panose="020F0502020204030204" pitchFamily="34" charset="0"/>
                <a:cs typeface="Times New Roman" panose="02020603050405020304" pitchFamily="18" charset="0"/>
              </a:rPr>
              <a:t>comorbidités </a:t>
            </a:r>
            <a:r>
              <a:rPr lang="fr-FR" sz="2000">
                <a:latin typeface="+mj-lt"/>
                <a:ea typeface="Calibri" panose="020F0502020204030204" pitchFamily="34" charset="0"/>
                <a:cs typeface="Times New Roman" panose="02020603050405020304" pitchFamily="18" charset="0"/>
              </a:rPr>
              <a:t>augmentent avec l'âge, et les personnes séropositives ont tendance à avoir plus de </a:t>
            </a:r>
            <a:r>
              <a:rPr lang="en-US" sz="2000">
                <a:latin typeface="+mj-lt"/>
                <a:ea typeface="Calibri" panose="020F0502020204030204" pitchFamily="34" charset="0"/>
                <a:cs typeface="Times New Roman" panose="02020603050405020304" pitchFamily="18" charset="0"/>
              </a:rPr>
              <a:t>comorbidités </a:t>
            </a:r>
            <a:r>
              <a:rPr lang="fr-FR" sz="2000">
                <a:latin typeface="+mj-lt"/>
                <a:ea typeface="Calibri" panose="020F0502020204030204" pitchFamily="34" charset="0"/>
                <a:cs typeface="Times New Roman" panose="02020603050405020304" pitchFamily="18" charset="0"/>
              </a:rPr>
              <a:t>que leurs homologues séronégatifs du même âge. </a:t>
            </a:r>
          </a:p>
        </p:txBody>
      </p:sp>
      <p:sp>
        <p:nvSpPr>
          <p:cNvPr id="10" name="Rectangle 9">
            <a:extLst>
              <a:ext uri="{FF2B5EF4-FFF2-40B4-BE49-F238E27FC236}">
                <a16:creationId xmlns:a16="http://schemas.microsoft.com/office/drawing/2014/main" id="{D0A5C1EA-C55F-BF42-A40A-48773ED75ACE}"/>
              </a:ext>
            </a:extLst>
          </p:cNvPr>
          <p:cNvSpPr/>
          <p:nvPr/>
        </p:nvSpPr>
        <p:spPr>
          <a:xfrm>
            <a:off x="1774826" y="692150"/>
            <a:ext cx="9655751" cy="338554"/>
          </a:xfrm>
          <a:prstGeom prst="rect">
            <a:avLst/>
          </a:prstGeom>
        </p:spPr>
        <p:txBody>
          <a:bodyPr wrap="square" lIns="0" tIns="0" rIns="0" bIns="0">
            <a:spAutoFit/>
          </a:bodyPr>
          <a:lstStyle/>
          <a:p>
            <a:pPr lvl="0">
              <a:spcAft>
                <a:spcPts val="600"/>
              </a:spcAft>
            </a:pPr>
            <a:r>
              <a:rPr lang="en-US" sz="2200" b="1">
                <a:cs typeface="Calibri" panose="020F0502020204030204" pitchFamily="34" charset="0"/>
              </a:rPr>
              <a:t>Comorbidités </a:t>
            </a:r>
            <a:r>
              <a:rPr lang="fr-FR" sz="2200" b="1">
                <a:cs typeface="Calibri" panose="020F0502020204030204" pitchFamily="34" charset="0"/>
              </a:rPr>
              <a:t>et vieillissement chez les personnes séropositives</a:t>
            </a:r>
            <a:endParaRPr lang="fr-FR" sz="2200" b="1">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A535BE2-EFAF-7548-A0B9-59F8331D3B38}"/>
              </a:ext>
            </a:extLst>
          </p:cNvPr>
          <p:cNvSpPr/>
          <p:nvPr/>
        </p:nvSpPr>
        <p:spPr>
          <a:xfrm>
            <a:off x="1774980" y="2880852"/>
            <a:ext cx="10009033" cy="324848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163091-3174-F248-A9BA-295DFA2BD308}"/>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fr-FR" sz="1600" b="1" err="1">
                <a:solidFill>
                  <a:srgbClr val="D1222A"/>
                </a:solidFill>
                <a:latin typeface="+mj-lt"/>
                <a:cs typeface="Calibri" panose="020F0502020204030204" pitchFamily="34" charset="0"/>
              </a:rPr>
              <a:t>Co-infections</a:t>
            </a:r>
            <a:r>
              <a:rPr lang="fr-FR" sz="1600" b="1">
                <a:solidFill>
                  <a:srgbClr val="D1222A"/>
                </a:solidFill>
                <a:latin typeface="+mj-lt"/>
                <a:cs typeface="Calibri" panose="020F0502020204030204" pitchFamily="34" charset="0"/>
              </a:rPr>
              <a:t> et </a:t>
            </a:r>
            <a:r>
              <a:rPr lang="en-US" sz="1600" b="1">
                <a:solidFill>
                  <a:srgbClr val="D1222A"/>
                </a:solidFill>
                <a:latin typeface="+mj-lt"/>
                <a:cs typeface="Calibri" panose="020F0502020204030204" pitchFamily="34" charset="0"/>
              </a:rPr>
              <a:t>comorbidités </a:t>
            </a:r>
            <a:r>
              <a:rPr lang="fr-FR" sz="1600">
                <a:solidFill>
                  <a:srgbClr val="D1222A"/>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  </a:t>
            </a:r>
            <a:r>
              <a:rPr lang="en-US" sz="1600">
                <a:solidFill>
                  <a:schemeClr val="tx1">
                    <a:lumMod val="50000"/>
                    <a:lumOff val="50000"/>
                  </a:schemeClr>
                </a:solidFill>
                <a:latin typeface="+mj-lt"/>
                <a:cs typeface="Calibri" panose="020F0502020204030204" pitchFamily="34" charset="0"/>
              </a:rPr>
              <a:t>Comorbidités </a:t>
            </a:r>
            <a:r>
              <a:rPr lang="fr-FR" sz="1600">
                <a:solidFill>
                  <a:schemeClr val="tx1">
                    <a:lumMod val="50000"/>
                    <a:lumOff val="50000"/>
                  </a:schemeClr>
                </a:solidFill>
                <a:latin typeface="+mj-lt"/>
                <a:cs typeface="Calibri" panose="020F0502020204030204" pitchFamily="34" charset="0"/>
              </a:rPr>
              <a:t>et vieillissement chez les personnes séropositives</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4" name="Rectangle 13">
            <a:extLst>
              <a:ext uri="{FF2B5EF4-FFF2-40B4-BE49-F238E27FC236}">
                <a16:creationId xmlns:a16="http://schemas.microsoft.com/office/drawing/2014/main" id="{65D8DA9A-2CC3-6C4A-98DF-4006AB197C25}"/>
              </a:ext>
            </a:extLst>
          </p:cNvPr>
          <p:cNvSpPr/>
          <p:nvPr/>
        </p:nvSpPr>
        <p:spPr>
          <a:xfrm>
            <a:off x="6851649" y="1344842"/>
            <a:ext cx="4932363" cy="1231106"/>
          </a:xfrm>
          <a:prstGeom prst="rect">
            <a:avLst/>
          </a:prstGeom>
        </p:spPr>
        <p:txBody>
          <a:bodyPr wrap="square" lIns="0" tIns="0" rIns="0" bIns="0" numCol="1" spcCol="180000">
            <a:sp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Il s'agit notamment de maladies cardiovasculaires, de troubles métaboliques, de cancers et de troubles de la santé mentale. </a:t>
            </a:r>
          </a:p>
        </p:txBody>
      </p:sp>
      <p:pic>
        <p:nvPicPr>
          <p:cNvPr id="13" name="Picture 12" descr="A picture containing graphical user interface&#10;&#10;Description automatically generated">
            <a:hlinkClick r:id="rId6" action="ppaction://hlinksldjump"/>
            <a:extLst>
              <a:ext uri="{FF2B5EF4-FFF2-40B4-BE49-F238E27FC236}">
                <a16:creationId xmlns:a16="http://schemas.microsoft.com/office/drawing/2014/main" id="{73E3F3C2-2B60-1240-9845-E76FA55FEDA2}"/>
              </a:ext>
            </a:extLst>
          </p:cNvPr>
          <p:cNvPicPr>
            <a:picLocks noChangeAspect="1"/>
          </p:cNvPicPr>
          <p:nvPr/>
        </p:nvPicPr>
        <p:blipFill rotWithShape="1">
          <a:blip r:embed="rId7"/>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1698842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4C143-AE31-0B49-ABCB-AFB58FDBA092}"/>
              </a:ext>
            </a:extLst>
          </p:cNvPr>
          <p:cNvPicPr>
            <a:picLocks noChangeAspect="1"/>
          </p:cNvPicPr>
          <p:nvPr/>
        </p:nvPicPr>
        <p:blipFill>
          <a:blip r:embed="rId3"/>
          <a:stretch>
            <a:fillRect/>
          </a:stretch>
        </p:blipFill>
        <p:spPr>
          <a:xfrm>
            <a:off x="5591175" y="1881738"/>
            <a:ext cx="6176085" cy="3250054"/>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947475"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Ryom</a:t>
            </a:r>
            <a:r>
              <a:rPr lang="en-GB" sz="1200" dirty="0">
                <a:ea typeface="Calibri" panose="020F0502020204030204" pitchFamily="34" charset="0"/>
                <a:cs typeface="Times New Roman" panose="02020603050405020304" pitchFamily="18" charset="0"/>
                <a:hlinkClick r:id="rId4"/>
              </a:rPr>
              <a:t> SY0202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2"/>
            <a:ext cx="3636961" cy="4129336"/>
          </a:xfrm>
          <a:prstGeom prst="rect">
            <a:avLst/>
          </a:prstGeom>
        </p:spPr>
        <p:txBody>
          <a:bodyPr wrap="square" lIns="0" tIns="0" rIns="0" bIns="0" numCol="1" spcCol="180000" anchor="t">
            <a:sp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Pourquoi les personnes séropositives ont-elles plus de comorbidités ? </a:t>
            </a:r>
            <a:endParaRPr lang="fr-FR" sz="2000">
              <a:latin typeface="+mj-lt"/>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De multiples facteurs ont été identifiés : style de vie, lié au VIH, lié au traitement antirétroviral et accès aux soins.</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Une approche de soins cliniques centrée sur la personne est nécessaire pour améliorer la gestion des comorbidités.</a:t>
            </a:r>
            <a:endParaRPr lang="fr-FR" sz="2000">
              <a:latin typeface="+mj-lt"/>
              <a:cs typeface="Calibri" panose="020F0502020204030204"/>
            </a:endParaRPr>
          </a:p>
        </p:txBody>
      </p:sp>
      <p:sp>
        <p:nvSpPr>
          <p:cNvPr id="11" name="Rectangle 10">
            <a:extLst>
              <a:ext uri="{FF2B5EF4-FFF2-40B4-BE49-F238E27FC236}">
                <a16:creationId xmlns:a16="http://schemas.microsoft.com/office/drawing/2014/main" id="{D3FED5AA-8128-1142-89E4-B8D9066BA291}"/>
              </a:ext>
            </a:extLst>
          </p:cNvPr>
          <p:cNvSpPr/>
          <p:nvPr/>
        </p:nvSpPr>
        <p:spPr>
          <a:xfrm>
            <a:off x="5591175" y="1491530"/>
            <a:ext cx="6192838"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Mécanismes ?</a:t>
            </a:r>
          </a:p>
          <a:p>
            <a:pPr algn="ctr"/>
            <a:r>
              <a:rPr lang="fr-FR" sz="1400" b="1">
                <a:solidFill>
                  <a:schemeClr val="tx1">
                    <a:lumMod val="50000"/>
                    <a:lumOff val="50000"/>
                  </a:schemeClr>
                </a:solidFill>
                <a:latin typeface="+mj-lt"/>
              </a:rPr>
              <a:t>Facteurs associés aux comorbidités chez les PVVIH</a:t>
            </a:r>
          </a:p>
        </p:txBody>
      </p:sp>
      <p:sp>
        <p:nvSpPr>
          <p:cNvPr id="13" name="Rectangle 12">
            <a:extLst>
              <a:ext uri="{FF2B5EF4-FFF2-40B4-BE49-F238E27FC236}">
                <a16:creationId xmlns:a16="http://schemas.microsoft.com/office/drawing/2014/main" id="{88E7D986-7414-3D46-8067-78E6F14992FA}"/>
              </a:ext>
            </a:extLst>
          </p:cNvPr>
          <p:cNvSpPr/>
          <p:nvPr/>
        </p:nvSpPr>
        <p:spPr>
          <a:xfrm>
            <a:off x="5591175" y="1412875"/>
            <a:ext cx="6192838" cy="383825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525410-4B48-3844-8896-DEDA7A67BE45}"/>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Co-infections et </a:t>
            </a:r>
            <a:r>
              <a:rPr lang="en-US" sz="1600" b="1">
                <a:solidFill>
                  <a:srgbClr val="D1222A"/>
                </a:solidFill>
                <a:latin typeface="+mj-lt"/>
                <a:cs typeface="Calibri" panose="020F0502020204030204" pitchFamily="34" charset="0"/>
              </a:rPr>
              <a:t>comorbidités </a:t>
            </a:r>
            <a:r>
              <a:rPr lang="en-GB" sz="1600">
                <a:solidFill>
                  <a:srgbClr val="D1222A"/>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  </a:t>
            </a:r>
            <a:r>
              <a:rPr lang="en-US" sz="1600" err="1">
                <a:solidFill>
                  <a:schemeClr val="tx1">
                    <a:lumMod val="50000"/>
                    <a:lumOff val="50000"/>
                  </a:schemeClr>
                </a:solidFill>
                <a:latin typeface="+mj-lt"/>
                <a:cs typeface="Calibri" panose="020F0502020204030204" pitchFamily="34" charset="0"/>
              </a:rPr>
              <a:t>Comorbidités</a:t>
            </a:r>
            <a:r>
              <a:rPr lang="en-US" sz="1600">
                <a:solidFill>
                  <a:schemeClr val="tx1">
                    <a:lumMod val="50000"/>
                    <a:lumOff val="50000"/>
                  </a:schemeClr>
                </a:solidFill>
                <a:latin typeface="+mj-lt"/>
                <a:cs typeface="Calibri" panose="020F0502020204030204" pitchFamily="34" charset="0"/>
              </a:rPr>
              <a:t> </a:t>
            </a:r>
            <a:r>
              <a:rPr lang="en-GB" sz="1600">
                <a:solidFill>
                  <a:schemeClr val="tx1">
                    <a:lumMod val="50000"/>
                    <a:lumOff val="50000"/>
                  </a:schemeClr>
                </a:solidFill>
                <a:latin typeface="+mj-lt"/>
                <a:cs typeface="Calibri" panose="020F0502020204030204" pitchFamily="34" charset="0"/>
              </a:rPr>
              <a:t>et </a:t>
            </a:r>
            <a:r>
              <a:rPr lang="en-GB" sz="1600" err="1">
                <a:solidFill>
                  <a:schemeClr val="tx1">
                    <a:lumMod val="50000"/>
                    <a:lumOff val="50000"/>
                  </a:schemeClr>
                </a:solidFill>
                <a:latin typeface="+mj-lt"/>
                <a:cs typeface="Calibri" panose="020F0502020204030204" pitchFamily="34" charset="0"/>
              </a:rPr>
              <a:t>vieillissement</a:t>
            </a:r>
            <a:r>
              <a:rPr lang="en-GB" sz="1600">
                <a:solidFill>
                  <a:schemeClr val="tx1">
                    <a:lumMod val="50000"/>
                    <a:lumOff val="50000"/>
                  </a:schemeClr>
                </a:solidFill>
                <a:latin typeface="+mj-lt"/>
                <a:cs typeface="Calibri" panose="020F0502020204030204" pitchFamily="34" charset="0"/>
              </a:rPr>
              <a:t> chez les </a:t>
            </a:r>
            <a:r>
              <a:rPr lang="en-GB" sz="1600" err="1">
                <a:solidFill>
                  <a:schemeClr val="tx1">
                    <a:lumMod val="50000"/>
                    <a:lumOff val="50000"/>
                  </a:schemeClr>
                </a:solidFill>
                <a:latin typeface="+mj-lt"/>
                <a:cs typeface="Calibri" panose="020F0502020204030204" pitchFamily="34" charset="0"/>
              </a:rPr>
              <a:t>personnes</a:t>
            </a:r>
            <a:r>
              <a:rPr lang="en-GB" sz="1600">
                <a:solidFill>
                  <a:schemeClr val="tx1">
                    <a:lumMod val="50000"/>
                    <a:lumOff val="50000"/>
                  </a:schemeClr>
                </a:solidFill>
                <a:latin typeface="+mj-lt"/>
                <a:cs typeface="Calibri" panose="020F0502020204030204" pitchFamily="34" charset="0"/>
              </a:rPr>
              <a:t> </a:t>
            </a:r>
            <a:r>
              <a:rPr lang="en-GB" sz="1600" err="1">
                <a:solidFill>
                  <a:schemeClr val="tx1">
                    <a:lumMod val="50000"/>
                    <a:lumOff val="50000"/>
                  </a:schemeClr>
                </a:solidFill>
                <a:latin typeface="+mj-lt"/>
                <a:cs typeface="Calibri" panose="020F0502020204030204" pitchFamily="34" charset="0"/>
              </a:rPr>
              <a:t>séropositives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9" name="Picture 8" descr="A picture containing graphical user interface&#10;&#10;Description automatically generated">
            <a:hlinkClick r:id="rId5" action="ppaction://hlinksldjump"/>
            <a:extLst>
              <a:ext uri="{FF2B5EF4-FFF2-40B4-BE49-F238E27FC236}">
                <a16:creationId xmlns:a16="http://schemas.microsoft.com/office/drawing/2014/main" id="{0C252031-6B9C-8D46-9648-1EB5418B5A9A}"/>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708683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EA344E-3F32-614A-A6C8-6606B446D697}"/>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5400" dirty="0">
                <a:solidFill>
                  <a:srgbClr val="D1222A"/>
                </a:solidFill>
                <a:latin typeface="+mn-lt"/>
              </a:rPr>
              <a:t>Le VIH chez les enfants</a:t>
            </a:r>
            <a:br>
              <a:rPr lang="en-GB" sz="5400" dirty="0">
                <a:solidFill>
                  <a:srgbClr val="D1222A"/>
                </a:solidFill>
                <a:latin typeface="+mn-lt"/>
              </a:rPr>
            </a:br>
            <a:r>
              <a:rPr lang="en-GB" sz="5400" dirty="0">
                <a:solidFill>
                  <a:srgbClr val="D1222A"/>
                </a:solidFill>
                <a:latin typeface="+mn-lt"/>
              </a:rPr>
              <a:t>et les adolescents  </a:t>
            </a:r>
            <a:endParaRPr lang="en-US" sz="5400" b="1" dirty="0">
              <a:solidFill>
                <a:srgbClr val="D1222A"/>
              </a:solidFill>
              <a:latin typeface="+mn-lt"/>
              <a:ea typeface="Verdana" panose="020B0604030504040204" pitchFamily="34" charset="0"/>
            </a:endParaRPr>
          </a:p>
        </p:txBody>
      </p:sp>
      <p:cxnSp>
        <p:nvCxnSpPr>
          <p:cNvPr id="20" name="Straight Connector 19">
            <a:extLst>
              <a:ext uri="{FF2B5EF4-FFF2-40B4-BE49-F238E27FC236}">
                <a16:creationId xmlns:a16="http://schemas.microsoft.com/office/drawing/2014/main" id="{E5847A24-1EA7-874F-B7BF-1C721DE7FE60}"/>
              </a:ext>
            </a:extLst>
          </p:cNvPr>
          <p:cNvCxnSpPr>
            <a:cxnSpLocks/>
          </p:cNvCxnSpPr>
          <p:nvPr/>
        </p:nvCxnSpPr>
        <p:spPr>
          <a:xfrm flipH="1">
            <a:off x="8328248" y="-459432"/>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63EF417-F22B-994D-8C07-22DF24E591B7}"/>
              </a:ext>
            </a:extLst>
          </p:cNvPr>
          <p:cNvSpPr/>
          <p:nvPr/>
        </p:nvSpPr>
        <p:spPr>
          <a:xfrm>
            <a:off x="-96688" y="6217455"/>
            <a:ext cx="8568952" cy="74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E67BDF1-8DE1-A448-B332-026A59353B72}"/>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E7CC8C-A9F5-EA42-851B-93BC2B70B235}"/>
              </a:ext>
            </a:extLst>
          </p:cNvPr>
          <p:cNvCxnSpPr/>
          <p:nvPr/>
        </p:nvCxnSpPr>
        <p:spPr>
          <a:xfrm>
            <a:off x="1774825" y="4312938"/>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2B15F445-F018-644A-963A-A7B8E9F936F8}"/>
              </a:ext>
            </a:extLst>
          </p:cNvPr>
          <p:cNvSpPr txBox="1">
            <a:spLocks/>
          </p:cNvSpPr>
          <p:nvPr/>
        </p:nvSpPr>
        <p:spPr>
          <a:xfrm>
            <a:off x="1774826" y="2401677"/>
            <a:ext cx="9680152" cy="4275344"/>
          </a:xfrm>
          <a:prstGeom prst="rect">
            <a:avLst/>
          </a:prstGeom>
          <a:noFill/>
          <a:ln>
            <a:noFill/>
          </a:ln>
        </p:spPr>
        <p:txBody>
          <a:bodyPr wrap="none" lIns="0" tIns="0" rIns="0" bIns="0" numCol="1" spcCol="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nSpc>
                <a:spcPct val="100000"/>
              </a:lnSpc>
              <a:buNone/>
            </a:pPr>
            <a:r>
              <a:rPr lang="en-GB" sz="2200" dirty="0">
                <a:solidFill>
                  <a:srgbClr val="E0001B"/>
                </a:solidFill>
                <a:latin typeface="+mj-lt"/>
                <a:cs typeface="Calibri" panose="020F0502020204030204" pitchFamily="34" charset="0"/>
              </a:rPr>
              <a:t>75 </a:t>
            </a:r>
            <a:r>
              <a:rPr lang="fr-FR" sz="2200" dirty="0">
                <a:latin typeface="+mj-lt"/>
                <a:cs typeface="Calibri" panose="020F0502020204030204" pitchFamily="34" charset="0"/>
              </a:rPr>
              <a:t>Le</a:t>
            </a:r>
            <a:r>
              <a:rPr lang="fr-FR" sz="2200" dirty="0">
                <a:solidFill>
                  <a:srgbClr val="E0001B"/>
                </a:solidFill>
                <a:latin typeface="+mj-lt"/>
                <a:cs typeface="Calibri" panose="020F0502020204030204" pitchFamily="34" charset="0"/>
              </a:rPr>
              <a:t> </a:t>
            </a:r>
            <a:r>
              <a:rPr lang="fr-FR" sz="2200" dirty="0" err="1">
                <a:latin typeface="+mj-lt"/>
                <a:cs typeface="Calibri" panose="020F0502020204030204" pitchFamily="34" charset="0"/>
              </a:rPr>
              <a:t>Dolutégravir</a:t>
            </a:r>
            <a:r>
              <a:rPr lang="fr-FR" sz="2200" dirty="0">
                <a:latin typeface="+mj-lt"/>
                <a:cs typeface="Calibri" panose="020F0502020204030204" pitchFamily="34" charset="0"/>
              </a:rPr>
              <a:t> chez les enfants et </a:t>
            </a:r>
            <a:r>
              <a:rPr lang="fr-FR" sz="2200">
                <a:latin typeface="+mj-lt"/>
                <a:cs typeface="Calibri" panose="020F0502020204030204" pitchFamily="34" charset="0"/>
              </a:rPr>
              <a:t>les adolescents</a:t>
            </a:r>
          </a:p>
          <a:p>
            <a:pPr marL="12700" indent="0">
              <a:lnSpc>
                <a:spcPct val="100000"/>
              </a:lnSpc>
              <a:buNone/>
            </a:pPr>
            <a:r>
              <a:rPr lang="fr-FR" sz="2200">
                <a:solidFill>
                  <a:srgbClr val="D9222A"/>
                </a:solidFill>
                <a:latin typeface="+mj-lt"/>
                <a:cs typeface="Calibri" panose="020F0502020204030204" pitchFamily="34" charset="0"/>
              </a:rPr>
              <a:t>78</a:t>
            </a:r>
            <a:r>
              <a:rPr lang="fr-FR" sz="2200">
                <a:latin typeface="+mj-lt"/>
                <a:cs typeface="Calibri" panose="020F0502020204030204" pitchFamily="34" charset="0"/>
              </a:rPr>
              <a:t> La pharmacorésistance chez les jeunes déjà sous traitement</a:t>
            </a:r>
          </a:p>
          <a:p>
            <a:pPr marL="12700" indent="0">
              <a:lnSpc>
                <a:spcPct val="100000"/>
              </a:lnSpc>
              <a:buNone/>
            </a:pPr>
            <a:r>
              <a:rPr lang="fr-FR" sz="2200">
                <a:solidFill>
                  <a:srgbClr val="E0001B"/>
                </a:solidFill>
                <a:latin typeface="+mj-lt"/>
                <a:cs typeface="Calibri" panose="020F0502020204030204" pitchFamily="34" charset="0"/>
              </a:rPr>
              <a:t>79 </a:t>
            </a:r>
            <a:r>
              <a:rPr lang="fr-FR" sz="2200">
                <a:latin typeface="+mj-lt"/>
                <a:cs typeface="Calibri" panose="020F0502020204030204" pitchFamily="34" charset="0"/>
              </a:rPr>
              <a:t>L’amélioration des services pour les adolescents</a:t>
            </a:r>
          </a:p>
          <a:p>
            <a:pPr marL="12700" indent="0">
              <a:lnSpc>
                <a:spcPct val="100000"/>
              </a:lnSpc>
              <a:buNone/>
            </a:pPr>
            <a:r>
              <a:rPr lang="fr-FR" sz="2200">
                <a:solidFill>
                  <a:srgbClr val="E0001B"/>
                </a:solidFill>
                <a:latin typeface="+mj-lt"/>
                <a:cs typeface="Calibri" panose="020F0502020204030204" pitchFamily="34" charset="0"/>
              </a:rPr>
              <a:t>83 </a:t>
            </a:r>
            <a:r>
              <a:rPr lang="fr-FR" sz="2200">
                <a:latin typeface="+mj-lt"/>
                <a:cs typeface="Calibri" panose="020F0502020204030204" pitchFamily="34" charset="0"/>
              </a:rPr>
              <a:t>Délivrance des médicaments pédiatriques pour plusieurs mois</a:t>
            </a:r>
            <a:endParaRPr lang="fr-FR" sz="2200" dirty="0">
              <a:latin typeface="+mj-lt"/>
              <a:cs typeface="Calibri" panose="020F0502020204030204" pitchFamily="34" charset="0"/>
            </a:endParaRPr>
          </a:p>
        </p:txBody>
      </p:sp>
      <p:sp>
        <p:nvSpPr>
          <p:cNvPr id="2" name="Rectangle 1">
            <a:hlinkClick r:id="rId3" action="ppaction://hlinksldjump"/>
            <a:extLst>
              <a:ext uri="{FF2B5EF4-FFF2-40B4-BE49-F238E27FC236}">
                <a16:creationId xmlns:a16="http://schemas.microsoft.com/office/drawing/2014/main" id="{0370B99C-956F-464B-89C4-E15446FD016C}"/>
              </a:ext>
            </a:extLst>
          </p:cNvPr>
          <p:cNvSpPr/>
          <p:nvPr/>
        </p:nvSpPr>
        <p:spPr>
          <a:xfrm>
            <a:off x="1595438" y="2401677"/>
            <a:ext cx="6372225" cy="341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4" action="ppaction://hlinksldjump"/>
            <a:extLst>
              <a:ext uri="{FF2B5EF4-FFF2-40B4-BE49-F238E27FC236}">
                <a16:creationId xmlns:a16="http://schemas.microsoft.com/office/drawing/2014/main" id="{D625D9CB-ED52-EE4A-9D4D-D4312B8BDEFC}"/>
              </a:ext>
            </a:extLst>
          </p:cNvPr>
          <p:cNvSpPr/>
          <p:nvPr/>
        </p:nvSpPr>
        <p:spPr>
          <a:xfrm>
            <a:off x="1586717" y="2896359"/>
            <a:ext cx="7239231" cy="29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5" action="ppaction://hlinksldjump"/>
            <a:extLst>
              <a:ext uri="{FF2B5EF4-FFF2-40B4-BE49-F238E27FC236}">
                <a16:creationId xmlns:a16="http://schemas.microsoft.com/office/drawing/2014/main" id="{9DFF4CF2-A283-974E-A1E1-4D321FA063D2}"/>
              </a:ext>
            </a:extLst>
          </p:cNvPr>
          <p:cNvSpPr/>
          <p:nvPr/>
        </p:nvSpPr>
        <p:spPr>
          <a:xfrm>
            <a:off x="1612007" y="3318886"/>
            <a:ext cx="6372225" cy="341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6" action="ppaction://hlinksldjump"/>
            <a:extLst>
              <a:ext uri="{FF2B5EF4-FFF2-40B4-BE49-F238E27FC236}">
                <a16:creationId xmlns:a16="http://schemas.microsoft.com/office/drawing/2014/main" id="{8996DB43-45CE-204E-B015-330792917E39}"/>
              </a:ext>
            </a:extLst>
          </p:cNvPr>
          <p:cNvSpPr/>
          <p:nvPr/>
        </p:nvSpPr>
        <p:spPr>
          <a:xfrm>
            <a:off x="1595438" y="3846529"/>
            <a:ext cx="7535310" cy="304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20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0" fill="hold"/>
                                        <p:tgtEl>
                                          <p:spTgt spid="20"/>
                                        </p:tgtEl>
                                        <p:attrNameLst>
                                          <p:attrName>ppt_x</p:attrName>
                                        </p:attrNameLst>
                                      </p:cBhvr>
                                      <p:tavLst>
                                        <p:tav tm="0">
                                          <p:val>
                                            <p:strVal val="0-#ppt_w/2"/>
                                          </p:val>
                                        </p:tav>
                                        <p:tav tm="100000">
                                          <p:val>
                                            <p:strVal val="#ppt_x"/>
                                          </p:val>
                                        </p:tav>
                                      </p:tavLst>
                                    </p:anim>
                                    <p:anim calcmode="lin" valueType="num">
                                      <p:cBhvr additive="base">
                                        <p:cTn id="8" dur="3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nodeType="afterEffect">
                                  <p:stCondLst>
                                    <p:cond delay="1000"/>
                                  </p:stCondLst>
                                  <p:childTnLst>
                                    <p:set>
                                      <p:cBhvr>
                                        <p:cTn id="17"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CB65A-279D-F745-8A76-138A5D98680C}"/>
              </a:ext>
            </a:extLst>
          </p:cNvPr>
          <p:cNvPicPr>
            <a:picLocks noChangeAspect="1"/>
          </p:cNvPicPr>
          <p:nvPr/>
        </p:nvPicPr>
        <p:blipFill>
          <a:blip r:embed="rId3"/>
          <a:stretch>
            <a:fillRect/>
          </a:stretch>
        </p:blipFill>
        <p:spPr>
          <a:xfrm>
            <a:off x="1774824" y="3368233"/>
            <a:ext cx="7332519" cy="2581047"/>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457789"/>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Kityo</a:t>
            </a:r>
            <a:r>
              <a:rPr lang="en-GB" sz="1200" dirty="0">
                <a:ea typeface="Calibri" panose="020F0502020204030204" pitchFamily="34" charset="0"/>
                <a:cs typeface="Times New Roman" panose="02020603050405020304" pitchFamily="18" charset="0"/>
                <a:hlinkClick r:id="rId4"/>
              </a:rPr>
              <a:t> PEBLB17</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2023392"/>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ODYSSEY est un grand essai randomisé qui a montré que le traitement à base de dolutégravir (DTG) plus deux INTI était supérieur au traitement normalisé actuel pour les enfants commençant un traitement de première ou deuxième intention. </a:t>
            </a:r>
            <a:r>
              <a:rPr lang="fr-FR" sz="2200">
                <a:latin typeface="+mj-lt"/>
                <a:ea typeface="Calibri" panose="020F0502020204030204" pitchFamily="34" charset="0"/>
                <a:cs typeface="Times New Roman" panose="02020603050405020304" pitchFamily="18" charset="0"/>
              </a:rPr>
              <a:t> </a:t>
            </a:r>
          </a:p>
          <a:p>
            <a:pPr marL="0" lvl="1" defTabSz="720000">
              <a:spcAft>
                <a:spcPts val="500"/>
              </a:spcAft>
              <a:buClr>
                <a:srgbClr val="E0001B"/>
              </a:buClr>
              <a:buSzPct val="70000"/>
            </a:pPr>
            <a:r>
              <a:rPr lang="en-GB" sz="2200">
                <a:latin typeface="+mj-l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00396CBD-8506-A749-8F13-15F9AB2E6D2A}"/>
              </a:ext>
            </a:extLst>
          </p:cNvPr>
          <p:cNvSpPr/>
          <p:nvPr/>
        </p:nvSpPr>
        <p:spPr>
          <a:xfrm>
            <a:off x="1774826" y="687210"/>
            <a:ext cx="6533432" cy="369332"/>
          </a:xfrm>
          <a:prstGeom prst="rect">
            <a:avLst/>
          </a:prstGeom>
        </p:spPr>
        <p:txBody>
          <a:bodyPr wrap="square" lIns="0" tIns="0" rIns="0" bIns="0">
            <a:spAutoFit/>
          </a:bodyPr>
          <a:lstStyle/>
          <a:p>
            <a:pPr lvl="0">
              <a:spcAft>
                <a:spcPts val="600"/>
              </a:spcAft>
            </a:pPr>
            <a:r>
              <a:rPr lang="fr-FR" sz="2200" b="1">
                <a:cs typeface="Calibri" panose="020F0502020204030204" pitchFamily="34" charset="0"/>
              </a:rPr>
              <a:t>Le</a:t>
            </a:r>
            <a:r>
              <a:rPr lang="fr-FR" sz="2200" b="1">
                <a:solidFill>
                  <a:srgbClr val="E0001B"/>
                </a:solidFill>
                <a:cs typeface="Calibri" panose="020F0502020204030204" pitchFamily="34" charset="0"/>
              </a:rPr>
              <a:t> </a:t>
            </a:r>
            <a:r>
              <a:rPr lang="fr-FR" sz="2200" b="1">
                <a:cs typeface="Calibri" panose="020F0502020204030204" pitchFamily="34" charset="0"/>
              </a:rPr>
              <a:t>Dolutégravir chez les enfants et les adolescents</a:t>
            </a:r>
            <a:r>
              <a:rPr lang="en-GB" sz="2400">
                <a:solidFill>
                  <a:schemeClr val="tx1">
                    <a:lumMod val="50000"/>
                    <a:lumOff val="50000"/>
                  </a:schemeClr>
                </a:solidFill>
                <a:cs typeface="Calibri" panose="020F0502020204030204" pitchFamily="34" charset="0"/>
              </a:rPr>
              <a:t> </a:t>
            </a:r>
            <a:r>
              <a:rPr lang="en-GB" sz="2200" b="1"/>
              <a:t> </a:t>
            </a:r>
            <a:endParaRPr lang="en-GB" sz="2200" b="1">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55B9748-DFA1-AA49-8D2E-166C971F0BD0}"/>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 </a:t>
            </a:r>
            <a:r>
              <a:rPr lang="fr-FR" sz="1600" err="1">
                <a:solidFill>
                  <a:schemeClr val="tx1">
                    <a:lumMod val="50000"/>
                    <a:lumOff val="50000"/>
                  </a:schemeClr>
                </a:solidFill>
                <a:latin typeface="+mj-lt"/>
                <a:cs typeface="Calibri" panose="020F0502020204030204" pitchFamily="34" charset="0"/>
              </a:rPr>
              <a:t>Dolutégravir</a:t>
            </a:r>
            <a:r>
              <a:rPr lang="fr-FR" sz="1600">
                <a:solidFill>
                  <a:schemeClr val="tx1">
                    <a:lumMod val="50000"/>
                    <a:lumOff val="50000"/>
                  </a:schemeClr>
                </a:solidFill>
                <a:latin typeface="+mj-lt"/>
                <a:cs typeface="Calibri" panose="020F0502020204030204" pitchFamily="34" charset="0"/>
              </a:rPr>
              <a:t> chez les enfants et les adolescents</a:t>
            </a:r>
            <a:r>
              <a:rPr lang="en-GB" sz="1600">
                <a:solidFill>
                  <a:schemeClr val="tx1">
                    <a:lumMod val="50000"/>
                    <a:lumOff val="50000"/>
                  </a:schemeClr>
                </a:solidFill>
                <a:latin typeface="+mj-lt"/>
                <a:cs typeface="Calibri" panose="020F0502020204030204" pitchFamily="34" charset="0"/>
              </a:rPr>
              <a:t> </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5" name="Rectangle 14">
            <a:extLst>
              <a:ext uri="{FF2B5EF4-FFF2-40B4-BE49-F238E27FC236}">
                <a16:creationId xmlns:a16="http://schemas.microsoft.com/office/drawing/2014/main" id="{F88F124C-E345-A54C-8FF8-4DA1B27A91C5}"/>
              </a:ext>
            </a:extLst>
          </p:cNvPr>
          <p:cNvSpPr/>
          <p:nvPr/>
        </p:nvSpPr>
        <p:spPr>
          <a:xfrm>
            <a:off x="1774980" y="3536950"/>
            <a:ext cx="10009033" cy="228488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1B75E9-4FC1-8849-8598-C6642ED697F2}"/>
              </a:ext>
            </a:extLst>
          </p:cNvPr>
          <p:cNvSpPr/>
          <p:nvPr/>
        </p:nvSpPr>
        <p:spPr>
          <a:xfrm>
            <a:off x="9058263" y="3661298"/>
            <a:ext cx="2725750" cy="430887"/>
          </a:xfrm>
          <a:prstGeom prst="rect">
            <a:avLst/>
          </a:prstGeom>
        </p:spPr>
        <p:txBody>
          <a:bodyPr wrap="square" lIns="0" tIns="0" rIns="0" bIns="0">
            <a:spAutoFit/>
          </a:bodyPr>
          <a:lstStyle/>
          <a:p>
            <a:r>
              <a:rPr lang="fr-FR" sz="1400" b="1">
                <a:solidFill>
                  <a:schemeClr val="tx1">
                    <a:lumMod val="50000"/>
                    <a:lumOff val="50000"/>
                  </a:schemeClr>
                </a:solidFill>
                <a:latin typeface="+mj-lt"/>
              </a:rPr>
              <a:t>Participants en échec virologique à 96 semaines</a:t>
            </a:r>
          </a:p>
        </p:txBody>
      </p:sp>
      <p:sp>
        <p:nvSpPr>
          <p:cNvPr id="10" name="Rectangle 9">
            <a:extLst>
              <a:ext uri="{FF2B5EF4-FFF2-40B4-BE49-F238E27FC236}">
                <a16:creationId xmlns:a16="http://schemas.microsoft.com/office/drawing/2014/main" id="{A6A044C3-22B4-2741-947D-07F8015FA596}"/>
              </a:ext>
            </a:extLst>
          </p:cNvPr>
          <p:cNvSpPr/>
          <p:nvPr/>
        </p:nvSpPr>
        <p:spPr>
          <a:xfrm>
            <a:off x="6851649" y="1344841"/>
            <a:ext cx="4932363" cy="2023392"/>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enfants présentant un échec virologique ont été inclus dans une analyse de pharmacorésistance.</a:t>
            </a:r>
            <a:r>
              <a:rPr lang="en-US" sz="2000">
                <a:latin typeface="+mj-lt"/>
                <a:ea typeface="Calibri" panose="020F0502020204030204" pitchFamily="34" charset="0"/>
                <a:cs typeface="Times New Roman" panose="02020603050405020304" pitchFamily="18" charset="0"/>
              </a:rPr>
              <a:t> </a:t>
            </a:r>
            <a:endParaRPr lang="en-GB" sz="2000">
              <a:latin typeface="+mj-lt"/>
              <a:ea typeface="Calibri" panose="020F0502020204030204" pitchFamily="34" charset="0"/>
              <a:cs typeface="Times New Roman" panose="02020603050405020304" pitchFamily="18" charset="0"/>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F581F01A-9CD6-5440-86DD-652B977CA77D}"/>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41474901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Kityo</a:t>
            </a:r>
            <a:r>
              <a:rPr lang="en-GB" sz="1200" dirty="0">
                <a:ea typeface="Calibri" panose="020F0502020204030204" pitchFamily="34" charset="0"/>
                <a:cs typeface="Times New Roman" panose="02020603050405020304" pitchFamily="18" charset="0"/>
                <a:hlinkClick r:id="rId3"/>
              </a:rPr>
              <a:t> PEBLB17</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0"/>
            <a:ext cx="4897436" cy="4028847"/>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groupe dolutégravir de première intention, il n'y a pas eu de mutations de résistance émergentes.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groupe des soins de norme de première intention, 62% des participants en échec virologique présentaient une nouvelle résistance aux INTI et 88% une nouvelle résistance aux INNTI.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groupe dolutégravir de deuxième intention, il n'y a pas eu de nouvelles résistances aux INTI par rapport à 10% chez les participants en échec virologique sous traitement de norme. </a:t>
            </a:r>
          </a:p>
        </p:txBody>
      </p:sp>
      <p:sp>
        <p:nvSpPr>
          <p:cNvPr id="6" name="Rectangle 5">
            <a:extLst>
              <a:ext uri="{FF2B5EF4-FFF2-40B4-BE49-F238E27FC236}">
                <a16:creationId xmlns:a16="http://schemas.microsoft.com/office/drawing/2014/main" id="{FCE6B340-6396-DB4F-BE29-64E3B5A00510}"/>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 Dolutégravir chez les enfants et les adolescents</a:t>
            </a:r>
            <a:r>
              <a:rPr lang="en-GB" sz="1600">
                <a:solidFill>
                  <a:schemeClr val="tx1">
                    <a:lumMod val="50000"/>
                    <a:lumOff val="50000"/>
                  </a:schemeClr>
                </a:solidFill>
                <a:cs typeface="Calibri" panose="020F0502020204030204" pitchFamily="34" charset="0"/>
              </a:rPr>
              <a:t> </a:t>
            </a:r>
          </a:p>
          <a:p>
            <a:pPr>
              <a:tabLst>
                <a:tab pos="354013" algn="l"/>
              </a:tabLst>
            </a:pPr>
            <a:r>
              <a:rPr lang="en-GB" sz="1600">
                <a:solidFill>
                  <a:schemeClr val="tx1">
                    <a:lumMod val="50000"/>
                    <a:lumOff val="50000"/>
                  </a:schemeClr>
                </a:solidFill>
                <a:latin typeface="+mj-lt"/>
                <a:cs typeface="Calibri" panose="020F0502020204030204" pitchFamily="34" charset="0"/>
              </a:rPr>
              <a:t> </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2" name="Rectangle 1">
            <a:extLst>
              <a:ext uri="{FF2B5EF4-FFF2-40B4-BE49-F238E27FC236}">
                <a16:creationId xmlns:a16="http://schemas.microsoft.com/office/drawing/2014/main" id="{9AA3C03D-0CF5-8B47-B367-CA6CA4550368}"/>
              </a:ext>
            </a:extLst>
          </p:cNvPr>
          <p:cNvSpPr/>
          <p:nvPr/>
        </p:nvSpPr>
        <p:spPr>
          <a:xfrm>
            <a:off x="6874919" y="1348980"/>
            <a:ext cx="4909094" cy="4375940"/>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Quatre participants en échec virologique (18 %) sous dolutégravir en traitement de deuxième intention présentaient des mutations de résistance aux INSTI.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groupe du traitement de norme de deuxième intention, seul 3% des participants exposés aux IP et présentant un échec virologique ont développé une résistance aux IP. Les deux participants présentant un échec virologique sous le traitement de norme de deuxième intention à base d'INNTI avaient une résistance émergente aux INNTI.</a:t>
            </a:r>
            <a:r>
              <a:rPr lang="en-GB" sz="2200">
                <a:latin typeface="+mj-lt"/>
                <a:ea typeface="Calibri" panose="020F0502020204030204" pitchFamily="34" charset="0"/>
                <a:cs typeface="Times New Roman" panose="02020603050405020304" pitchFamily="18" charset="0"/>
              </a:rPr>
              <a:t> </a:t>
            </a:r>
          </a:p>
        </p:txBody>
      </p:sp>
      <p:pic>
        <p:nvPicPr>
          <p:cNvPr id="8" name="Picture 7" descr="A picture containing graphical user interface&#10;&#10;Description automatically generated">
            <a:hlinkClick r:id="rId4" action="ppaction://hlinksldjump"/>
            <a:extLst>
              <a:ext uri="{FF2B5EF4-FFF2-40B4-BE49-F238E27FC236}">
                <a16:creationId xmlns:a16="http://schemas.microsoft.com/office/drawing/2014/main" id="{CFD89701-9C49-BA47-8C49-B3A3F89C93FF}"/>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0900539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83449"/>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Lugemwa</a:t>
            </a:r>
            <a:r>
              <a:rPr lang="en-GB" sz="1200" dirty="0">
                <a:ea typeface="Calibri" panose="020F0502020204030204" pitchFamily="34" charset="0"/>
                <a:cs typeface="Times New Roman" panose="02020603050405020304" pitchFamily="18" charset="0"/>
                <a:hlinkClick r:id="rId3"/>
              </a:rPr>
              <a:t> PEBLB18</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341438"/>
            <a:ext cx="4897436" cy="4219347"/>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 cadre d'une extension de l'essai ODYSSEY, 85 enfants pesant moins de 14 kg ont été randomisés pour recevoir un traitement antirétroviral à base de DTG (dosé en fonction du poids), ou un traitement de norme.</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11 enfants sur les 42 du groupe DTG contre 21 sur les 43 du groupe du traitement de norme ont connu un échec virologique ou clinique à 96 semaines.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effets indésirables étaient similaires dans les groupes DTG et traitement de norme, sans problème de tolérance dans le groupe DTG.</a:t>
            </a:r>
            <a:r>
              <a:rPr lang="en-GB" sz="2200">
                <a:latin typeface="+mj-l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15FD9137-54DA-CC46-899E-1E336DFC68FB}"/>
              </a:ext>
            </a:extLst>
          </p:cNvPr>
          <p:cNvSpPr/>
          <p:nvPr/>
        </p:nvSpPr>
        <p:spPr>
          <a:xfrm>
            <a:off x="479425" y="115889"/>
            <a:ext cx="10745166" cy="467208"/>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a:t>
            </a:r>
            <a:r>
              <a:rPr lang="en-GB" sz="1600" b="1">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Le Dolutégravir chez les enfants et les adolescents</a:t>
            </a:r>
            <a:r>
              <a:rPr lang="en-GB" sz="1600">
                <a:solidFill>
                  <a:schemeClr val="tx1">
                    <a:lumMod val="50000"/>
                    <a:lumOff val="50000"/>
                  </a:schemeClr>
                </a:solidFill>
                <a:latin typeface="+mj-lt"/>
                <a:cs typeface="Calibri" panose="020F0502020204030204" pitchFamily="34" charset="0"/>
              </a:rPr>
              <a:t> </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3" name="Picture 2">
            <a:extLst>
              <a:ext uri="{FF2B5EF4-FFF2-40B4-BE49-F238E27FC236}">
                <a16:creationId xmlns:a16="http://schemas.microsoft.com/office/drawing/2014/main" id="{85047CFB-55B9-1D47-9B63-88DA53406014}"/>
              </a:ext>
            </a:extLst>
          </p:cNvPr>
          <p:cNvPicPr>
            <a:picLocks noChangeAspect="1"/>
          </p:cNvPicPr>
          <p:nvPr/>
        </p:nvPicPr>
        <p:blipFill rotWithShape="1">
          <a:blip r:embed="rId4"/>
          <a:srcRect l="-89" t="-195" r="2474" b="-47"/>
          <a:stretch/>
        </p:blipFill>
        <p:spPr>
          <a:xfrm>
            <a:off x="6851650" y="1412875"/>
            <a:ext cx="5340350" cy="3930473"/>
          </a:xfrm>
          <a:prstGeom prst="rect">
            <a:avLst/>
          </a:prstGeom>
        </p:spPr>
      </p:pic>
      <p:sp>
        <p:nvSpPr>
          <p:cNvPr id="10" name="TextBox 9">
            <a:extLst>
              <a:ext uri="{FF2B5EF4-FFF2-40B4-BE49-F238E27FC236}">
                <a16:creationId xmlns:a16="http://schemas.microsoft.com/office/drawing/2014/main" id="{93E7DAF4-7D3E-E64E-BB38-45A633769E25}"/>
              </a:ext>
            </a:extLst>
          </p:cNvPr>
          <p:cNvSpPr txBox="1"/>
          <p:nvPr/>
        </p:nvSpPr>
        <p:spPr>
          <a:xfrm>
            <a:off x="7967663" y="5343348"/>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Elizabeth Glaser Pediatric AIDS Foundation/DFID. CC BY-NC-ND 2.0</a:t>
            </a:r>
            <a:endParaRPr lang="en-US">
              <a:ea typeface="+mn-lt"/>
              <a:cs typeface="+mn-lt"/>
            </a:endParaRPr>
          </a:p>
        </p:txBody>
      </p:sp>
      <p:pic>
        <p:nvPicPr>
          <p:cNvPr id="11" name="Picture 10" descr="A picture containing graphical user interface&#10;&#10;Description automatically generated">
            <a:hlinkClick r:id="rId5" action="ppaction://hlinksldjump"/>
            <a:extLst>
              <a:ext uri="{FF2B5EF4-FFF2-40B4-BE49-F238E27FC236}">
                <a16:creationId xmlns:a16="http://schemas.microsoft.com/office/drawing/2014/main" id="{70D1CCC1-5269-794C-91D8-0AB8245F3042}"/>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3771835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BF0C51-CE2C-1746-B61F-D3CD4AC6503F}"/>
              </a:ext>
            </a:extLst>
          </p:cNvPr>
          <p:cNvSpPr/>
          <p:nvPr/>
        </p:nvSpPr>
        <p:spPr>
          <a:xfrm>
            <a:off x="1774827" y="1344840"/>
            <a:ext cx="3636961" cy="4784497"/>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a:rPr>
              <a:t>Les données proviennent de 351 enfants, adolescents et jeunes gens de huit pays africains sous traitement antirétroviral de deuxième intention défaillant.</a:t>
            </a:r>
            <a:endParaRPr lang="fr-FR" sz="195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a:rPr>
              <a:t>Plus de 90 % sont passés à un traitement à base de darunavir, par exemple darunavir/ritonavir/dolutégravir.</a:t>
            </a:r>
          </a:p>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a:rPr>
              <a:t>Les participants présentaient un taux élevé de pharmacorésistance aux INNTI, INTI et IP les plus couramment utilisés</a:t>
            </a:r>
            <a:r>
              <a:rPr lang="en-GB" sz="2200">
                <a:latin typeface="+mj-lt"/>
                <a:ea typeface="Calibri" panose="020F0502020204030204" pitchFamily="34" charset="0"/>
                <a:cs typeface="Times New Roman"/>
              </a:rPr>
              <a:t>.</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0396CBD-8506-A749-8F13-15F9AB2E6D2A}"/>
              </a:ext>
            </a:extLst>
          </p:cNvPr>
          <p:cNvSpPr/>
          <p:nvPr/>
        </p:nvSpPr>
        <p:spPr>
          <a:xfrm>
            <a:off x="1780030" y="670745"/>
            <a:ext cx="8176770" cy="338554"/>
          </a:xfrm>
          <a:prstGeom prst="rect">
            <a:avLst/>
          </a:prstGeom>
        </p:spPr>
        <p:txBody>
          <a:bodyPr wrap="square" lIns="0" tIns="0" rIns="0" bIns="0">
            <a:spAutoFit/>
          </a:bodyPr>
          <a:lstStyle/>
          <a:p>
            <a:pPr lvl="0">
              <a:spcAft>
                <a:spcPts val="600"/>
              </a:spcAft>
            </a:pPr>
            <a:r>
              <a:rPr lang="fr-FR" sz="2200" b="1">
                <a:cs typeface="Calibri" panose="020F0502020204030204" pitchFamily="34" charset="0"/>
              </a:rPr>
              <a:t>La pharmacorésistance chez les jeunes déjà sous traitement</a:t>
            </a:r>
            <a:endParaRPr lang="en-GB" sz="2200" b="1">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D10F012-6F5B-DE4B-BFF1-BFB0E869F697}"/>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Tiam</a:t>
            </a:r>
            <a:r>
              <a:rPr lang="en-GB" sz="1200" dirty="0">
                <a:ea typeface="Calibri" panose="020F0502020204030204" pitchFamily="34" charset="0"/>
                <a:cs typeface="Times New Roman" panose="02020603050405020304" pitchFamily="18" charset="0"/>
                <a:hlinkClick r:id="rId3"/>
              </a:rPr>
              <a:t> PEB208</a:t>
            </a:r>
            <a:endParaRPr lang="en-GB" sz="1200" dirty="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B456E05-E69B-9041-969D-8A6DA00E513A}"/>
              </a:ext>
            </a:extLst>
          </p:cNvPr>
          <p:cNvSpPr/>
          <p:nvPr/>
        </p:nvSpPr>
        <p:spPr>
          <a:xfrm>
            <a:off x="479424" y="115889"/>
            <a:ext cx="11089183" cy="216767"/>
          </a:xfrm>
          <a:prstGeom prst="rect">
            <a:avLst/>
          </a:prstGeom>
        </p:spPr>
        <p:txBody>
          <a:bodyPr lIns="0" tIns="0" rIns="0" bIns="0">
            <a:noAutofit/>
          </a:bodyPr>
          <a:lstStyle/>
          <a:p>
            <a:pPr lvl="0">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La pharmacorésistance chez les jeunes déjà sous traitement</a:t>
            </a:r>
            <a:endParaRPr lang="en-GB" sz="1600">
              <a:solidFill>
                <a:schemeClr val="tx1">
                  <a:lumMod val="50000"/>
                  <a:lumOff val="50000"/>
                </a:schemeClr>
              </a:solidFill>
              <a:latin typeface="+mj-lt"/>
              <a:cs typeface="Calibri" panose="020F0502020204030204" pitchFamily="34" charset="0"/>
            </a:endParaRPr>
          </a:p>
          <a:p>
            <a:pPr>
              <a:tabLst>
                <a:tab pos="354013" algn="l"/>
              </a:tabLst>
            </a:pPr>
            <a:r>
              <a:rPr lang="en-GB" sz="1600">
                <a:solidFill>
                  <a:schemeClr val="tx1">
                    <a:lumMod val="50000"/>
                    <a:lumOff val="50000"/>
                  </a:schemeClr>
                </a:solidFill>
                <a:latin typeface="+mj-lt"/>
                <a:cs typeface="Calibri" panose="020F0502020204030204" pitchFamily="34" charset="0"/>
              </a:rPr>
              <a:t> </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5" name="Rectangle 14">
            <a:extLst>
              <a:ext uri="{FF2B5EF4-FFF2-40B4-BE49-F238E27FC236}">
                <a16:creationId xmlns:a16="http://schemas.microsoft.com/office/drawing/2014/main" id="{64D7AB18-FBC0-B643-B4DA-AC715FDB4181}"/>
              </a:ext>
            </a:extLst>
          </p:cNvPr>
          <p:cNvSpPr/>
          <p:nvPr/>
        </p:nvSpPr>
        <p:spPr>
          <a:xfrm>
            <a:off x="5591175" y="1412875"/>
            <a:ext cx="6192838" cy="439261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A4E824-6A20-564D-95E1-B04F4228C92A}"/>
              </a:ext>
            </a:extLst>
          </p:cNvPr>
          <p:cNvPicPr>
            <a:picLocks noChangeAspect="1"/>
          </p:cNvPicPr>
          <p:nvPr/>
        </p:nvPicPr>
        <p:blipFill rotWithShape="1">
          <a:blip r:embed="rId4"/>
          <a:srcRect t="6195"/>
          <a:stretch/>
        </p:blipFill>
        <p:spPr>
          <a:xfrm>
            <a:off x="5718975" y="1615864"/>
            <a:ext cx="5937237" cy="3986633"/>
          </a:xfrm>
          <a:prstGeom prst="rect">
            <a:avLst/>
          </a:prstGeom>
        </p:spPr>
      </p:pic>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7EFB56F6-7FB0-094D-935C-223AC06494F3}"/>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6521914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Shikesho</a:t>
            </a:r>
            <a:r>
              <a:rPr lang="en-GB" sz="1200" dirty="0">
                <a:ea typeface="Calibri" panose="020F0502020204030204" pitchFamily="34" charset="0"/>
                <a:cs typeface="Times New Roman" panose="02020603050405020304" pitchFamily="18" charset="0"/>
                <a:hlinkClick r:id="rId3"/>
              </a:rPr>
              <a:t> OAD0501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1438"/>
            <a:ext cx="4897436" cy="4565649"/>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En Namibie, quatre régions très touchées par le VIH ont un taux global de suppression de la charge virale de 92%, mais de 44% seulement chez les jeunes âgées de 15 à 24 ans.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25 établissements de traitement du VIH ont participé à un effort de collaboration visant à améliorer la suppression virale chez les adolescents et les jeunes adultes.</a:t>
            </a:r>
            <a:r>
              <a:rPr lang="en-GB" sz="2200">
                <a:latin typeface="+mj-lt"/>
                <a:ea typeface="Calibri" panose="020F0502020204030204" pitchFamily="34" charset="0"/>
                <a:cs typeface="Times New Roman" panose="02020603050405020304" pitchFamily="18" charset="0"/>
              </a:rPr>
              <a:t>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0396CBD-8506-A749-8F13-15F9AB2E6D2A}"/>
              </a:ext>
            </a:extLst>
          </p:cNvPr>
          <p:cNvSpPr/>
          <p:nvPr/>
        </p:nvSpPr>
        <p:spPr>
          <a:xfrm>
            <a:off x="1774825" y="732731"/>
            <a:ext cx="6533432" cy="369332"/>
          </a:xfrm>
          <a:prstGeom prst="rect">
            <a:avLst/>
          </a:prstGeom>
        </p:spPr>
        <p:txBody>
          <a:bodyPr wrap="square" lIns="0" tIns="0" rIns="0" bIns="0">
            <a:spAutoFit/>
          </a:bodyPr>
          <a:lstStyle/>
          <a:p>
            <a:pPr lvl="0">
              <a:spcAft>
                <a:spcPts val="600"/>
              </a:spcAft>
            </a:pPr>
            <a:r>
              <a:rPr lang="fr-FR" sz="2200" b="1"/>
              <a:t>L’amélioration</a:t>
            </a:r>
            <a:r>
              <a:rPr lang="fr-FR" sz="2400" b="1"/>
              <a:t> des services pour les adolescents</a:t>
            </a:r>
            <a:endParaRPr lang="en-GB" sz="2200" b="1"/>
          </a:p>
        </p:txBody>
      </p:sp>
      <p:sp>
        <p:nvSpPr>
          <p:cNvPr id="11" name="Rectangle 10">
            <a:extLst>
              <a:ext uri="{FF2B5EF4-FFF2-40B4-BE49-F238E27FC236}">
                <a16:creationId xmlns:a16="http://schemas.microsoft.com/office/drawing/2014/main" id="{291787AE-3E5F-B442-9262-D52E17B5C925}"/>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L’amélioration des services pour les adolescents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2" name="Rectangle 1">
            <a:extLst>
              <a:ext uri="{FF2B5EF4-FFF2-40B4-BE49-F238E27FC236}">
                <a16:creationId xmlns:a16="http://schemas.microsoft.com/office/drawing/2014/main" id="{C53FC423-C55F-414C-A761-F7573DBFADDC}"/>
              </a:ext>
            </a:extLst>
          </p:cNvPr>
          <p:cNvSpPr/>
          <p:nvPr/>
        </p:nvSpPr>
        <p:spPr>
          <a:xfrm>
            <a:off x="6851649" y="1341438"/>
            <a:ext cx="4897436" cy="3455713"/>
          </a:xfrm>
          <a:prstGeom prst="rect">
            <a:avLst/>
          </a:prstGeom>
        </p:spPr>
        <p:txBody>
          <a:bodyPr lIns="0" tIns="0" rIns="0" bIns="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Une approche visant à améliorer la qualité (AQ) a été mise en œuvre. Les établissements ont développé et testé des idées d'amélioration.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stratégies comprenaient: l'enregistrement des charges virales élevées, des conseils renforcés en matière d'observance, le traitement sous observation directe et des clubs d'observance.</a:t>
            </a:r>
            <a:endParaRPr lang="fr-FR" sz="2000">
              <a:latin typeface="+mj-lt"/>
            </a:endParaRPr>
          </a:p>
        </p:txBody>
      </p:sp>
      <p:pic>
        <p:nvPicPr>
          <p:cNvPr id="10" name="Picture 9" descr="A picture containing graphical user interface&#10;&#10;Description automatically generated">
            <a:hlinkClick r:id="rId4" action="ppaction://hlinksldjump"/>
            <a:extLst>
              <a:ext uri="{FF2B5EF4-FFF2-40B4-BE49-F238E27FC236}">
                <a16:creationId xmlns:a16="http://schemas.microsoft.com/office/drawing/2014/main" id="{D86F3479-2AAD-494D-83EE-2A00ABCC854B}"/>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272016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C95F93-BDDF-9E45-BEDA-A399E726D050}"/>
              </a:ext>
            </a:extLst>
          </p:cNvPr>
          <p:cNvPicPr/>
          <p:nvPr/>
        </p:nvPicPr>
        <p:blipFill rotWithShape="1">
          <a:blip r:embed="rId3">
            <a:extLst>
              <a:ext uri="{28A0092B-C50C-407E-A947-70E740481C1C}">
                <a14:useLocalDpi xmlns:a14="http://schemas.microsoft.com/office/drawing/2010/main" val="0"/>
              </a:ext>
            </a:extLst>
          </a:blip>
          <a:srcRect t="23227"/>
          <a:stretch/>
        </p:blipFill>
        <p:spPr bwMode="auto">
          <a:xfrm>
            <a:off x="5669111" y="1805126"/>
            <a:ext cx="6222852" cy="2466032"/>
          </a:xfrm>
          <a:prstGeom prst="rect">
            <a:avLst/>
          </a:prstGeom>
          <a:noFill/>
          <a:ln>
            <a:noFill/>
          </a:ln>
        </p:spPr>
      </p:pic>
      <p:sp>
        <p:nvSpPr>
          <p:cNvPr id="7" name="Rectangle 6">
            <a:extLst>
              <a:ext uri="{FF2B5EF4-FFF2-40B4-BE49-F238E27FC236}">
                <a16:creationId xmlns:a16="http://schemas.microsoft.com/office/drawing/2014/main" id="{3B0F45FC-87F5-2142-9607-997F4F53174B}"/>
              </a:ext>
            </a:extLst>
          </p:cNvPr>
          <p:cNvSpPr/>
          <p:nvPr/>
        </p:nvSpPr>
        <p:spPr>
          <a:xfrm>
            <a:off x="5795963" y="6453188"/>
            <a:ext cx="6096000" cy="276999"/>
          </a:xfrm>
          <a:prstGeom prst="rect">
            <a:avLst/>
          </a:prstGeom>
        </p:spPr>
        <p:txBody>
          <a:bodyPr>
            <a:spAutoFit/>
          </a:bodyPr>
          <a:lstStyle/>
          <a:p>
            <a:pPr algn="r"/>
            <a:r>
              <a:rPr lang="en-GB" sz="1200" dirty="0">
                <a:hlinkClick r:id="rId4"/>
              </a:rPr>
              <a:t>Moore OAC0105</a:t>
            </a:r>
            <a:endParaRPr lang="en-GB" sz="1200" dirty="0"/>
          </a:p>
        </p:txBody>
      </p:sp>
      <p:sp>
        <p:nvSpPr>
          <p:cNvPr id="9" name="Rectangle 8">
            <a:extLst>
              <a:ext uri="{FF2B5EF4-FFF2-40B4-BE49-F238E27FC236}">
                <a16:creationId xmlns:a16="http://schemas.microsoft.com/office/drawing/2014/main" id="{E837FE1C-1235-7948-A6D9-67FD2FDABBC6}"/>
              </a:ext>
            </a:extLst>
          </p:cNvPr>
          <p:cNvSpPr/>
          <p:nvPr/>
        </p:nvSpPr>
        <p:spPr>
          <a:xfrm>
            <a:off x="1774825" y="1350498"/>
            <a:ext cx="3816350" cy="3985706"/>
          </a:xfrm>
          <a:prstGeom prst="rect">
            <a:avLst/>
          </a:prstGeom>
        </p:spPr>
        <p:txBody>
          <a:bodyPr wrap="square" lIns="0" tIns="0" rIns="0" bIns="0" numCol="1" spcCol="180000">
            <a:spAutoFit/>
          </a:bodyPr>
          <a:lstStyle/>
          <a:p>
            <a:pPr marL="198000" lvl="1" indent="-198000">
              <a:spcAft>
                <a:spcPts val="600"/>
              </a:spcAft>
              <a:buClr>
                <a:srgbClr val="E0001B"/>
              </a:buClr>
              <a:buSzPct val="70000"/>
              <a:buFont typeface="Lucida Grande" panose="020B0600040502020204" pitchFamily="34" charset="0"/>
              <a:buChar char="►"/>
            </a:pPr>
            <a:r>
              <a:rPr lang="fr-FR" sz="2000">
                <a:latin typeface="+mj-lt"/>
              </a:rPr>
              <a:t>HPTN 084 a comparé la </a:t>
            </a:r>
            <a:r>
              <a:rPr lang="fr-FR" sz="2000" err="1">
                <a:latin typeface="+mj-lt"/>
              </a:rPr>
              <a:t>PrEP</a:t>
            </a:r>
            <a:r>
              <a:rPr lang="fr-FR" sz="2000">
                <a:latin typeface="+mj-lt"/>
              </a:rPr>
              <a:t> injectable à la </a:t>
            </a:r>
            <a:r>
              <a:rPr lang="fr-FR" sz="2000" err="1">
                <a:latin typeface="+mj-lt"/>
              </a:rPr>
              <a:t>PrEP</a:t>
            </a:r>
            <a:r>
              <a:rPr lang="fr-FR" sz="2000">
                <a:latin typeface="+mj-lt"/>
              </a:rPr>
              <a:t> par voie orale. Quel serait l’efficacité de la </a:t>
            </a:r>
            <a:r>
              <a:rPr lang="fr-FR" sz="2000" err="1">
                <a:latin typeface="+mj-lt"/>
              </a:rPr>
              <a:t>PrEP</a:t>
            </a:r>
            <a:r>
              <a:rPr lang="fr-FR" sz="2000">
                <a:latin typeface="+mj-lt"/>
              </a:rPr>
              <a:t> injectable par rapport à la prévention biomédicale? </a:t>
            </a:r>
          </a:p>
          <a:p>
            <a:pPr marL="198000" lvl="1" indent="-198000">
              <a:spcAft>
                <a:spcPts val="600"/>
              </a:spcAft>
              <a:buClr>
                <a:srgbClr val="E0001B"/>
              </a:buClr>
              <a:buSzPct val="70000"/>
              <a:buFont typeface="Lucida Grande" panose="020B0600040502020204" pitchFamily="34" charset="0"/>
              <a:buChar char="►"/>
            </a:pPr>
            <a:r>
              <a:rPr lang="fr-FR" sz="2000">
                <a:latin typeface="+mj-lt"/>
              </a:rPr>
              <a:t>L’incidence projetée du placebo était de 2,2% pour l’étude de cohorte HPTN 084. </a:t>
            </a:r>
          </a:p>
          <a:p>
            <a:pPr marL="198000" lvl="1" indent="-198000">
              <a:spcAft>
                <a:spcPts val="600"/>
              </a:spcAft>
              <a:buClr>
                <a:srgbClr val="E0001B"/>
              </a:buClr>
              <a:buSzPct val="70000"/>
              <a:buFont typeface="Lucida Grande" panose="020B0600040502020204" pitchFamily="34" charset="0"/>
              <a:buChar char="►"/>
            </a:pPr>
            <a:r>
              <a:rPr lang="fr-FR" sz="2000">
                <a:latin typeface="+mj-lt"/>
              </a:rPr>
              <a:t>Le </a:t>
            </a:r>
            <a:r>
              <a:rPr lang="fr-FR" sz="2000" err="1">
                <a:latin typeface="+mj-lt"/>
              </a:rPr>
              <a:t>cabotégravir</a:t>
            </a:r>
            <a:r>
              <a:rPr lang="fr-FR" sz="2000">
                <a:latin typeface="+mj-lt"/>
              </a:rPr>
              <a:t> injectable est efficace à 91% pour éviter le VIH par rapport au placebo</a:t>
            </a:r>
            <a:r>
              <a:rPr lang="fr-FR" sz="2200">
                <a:latin typeface="+mj-lt"/>
              </a:rPr>
              <a:t>.</a:t>
            </a:r>
          </a:p>
          <a:p>
            <a:pPr marL="198000" lvl="1" indent="-198000">
              <a:spcAft>
                <a:spcPts val="600"/>
              </a:spcAft>
              <a:buClr>
                <a:srgbClr val="E0001B"/>
              </a:buClr>
              <a:buSzPct val="70000"/>
              <a:buFont typeface="Lucida Grande" panose="020B0600040502020204" pitchFamily="34" charset="0"/>
              <a:buChar char="►"/>
            </a:pPr>
            <a:endParaRPr lang="en-GB" sz="2200">
              <a:latin typeface="+mj-lt"/>
            </a:endParaRPr>
          </a:p>
        </p:txBody>
      </p:sp>
      <p:sp>
        <p:nvSpPr>
          <p:cNvPr id="13" name="Rectangle 12">
            <a:extLst>
              <a:ext uri="{FF2B5EF4-FFF2-40B4-BE49-F238E27FC236}">
                <a16:creationId xmlns:a16="http://schemas.microsoft.com/office/drawing/2014/main" id="{0FC3F322-2F2D-544C-9942-5D7C25BE57E6}"/>
              </a:ext>
            </a:extLst>
          </p:cNvPr>
          <p:cNvSpPr/>
          <p:nvPr/>
        </p:nvSpPr>
        <p:spPr>
          <a:xfrm>
            <a:off x="2063750" y="3060814"/>
            <a:ext cx="6341695" cy="215444"/>
          </a:xfrm>
          <a:prstGeom prst="rect">
            <a:avLst/>
          </a:prstGeom>
        </p:spPr>
        <p:txBody>
          <a:bodyPr wrap="square" lIns="0" tIns="0" rIns="0" bIns="0">
            <a:spAutoFit/>
          </a:bodyPr>
          <a:lstStyle/>
          <a:p>
            <a:pPr lvl="0" algn="ctr">
              <a:spcAft>
                <a:spcPts val="600"/>
              </a:spcAft>
            </a:pPr>
            <a:endParaRPr lang="en-GB" sz="1400">
              <a:solidFill>
                <a:srgbClr val="D9222A"/>
              </a:solidFill>
              <a:latin typeface="+mj-lt"/>
              <a:cs typeface="Arial" panose="020B0604020202020204" pitchFamily="34" charset="0"/>
            </a:endParaRPr>
          </a:p>
        </p:txBody>
      </p:sp>
      <p:sp>
        <p:nvSpPr>
          <p:cNvPr id="16" name="Rectangle 15">
            <a:extLst>
              <a:ext uri="{FF2B5EF4-FFF2-40B4-BE49-F238E27FC236}">
                <a16:creationId xmlns:a16="http://schemas.microsoft.com/office/drawing/2014/main" id="{D0C40637-76AF-114A-8830-3871D5CC3E9B}"/>
              </a:ext>
            </a:extLst>
          </p:cNvPr>
          <p:cNvSpPr/>
          <p:nvPr/>
        </p:nvSpPr>
        <p:spPr>
          <a:xfrm>
            <a:off x="5621958" y="1522570"/>
            <a:ext cx="6192838" cy="220179"/>
          </a:xfrm>
          <a:prstGeom prst="rect">
            <a:avLst/>
          </a:prstGeom>
        </p:spPr>
        <p:txBody>
          <a:bodyPr wrap="square" lIns="0" tIns="0" rIns="0" bIns="0">
            <a:spAutoFit/>
          </a:bodyPr>
          <a:lstStyle/>
          <a:p>
            <a:pPr lvl="0" algn="ctr">
              <a:spcAft>
                <a:spcPts val="600"/>
              </a:spcAft>
            </a:pPr>
            <a:r>
              <a:rPr lang="en-GB" sz="1400" b="1">
                <a:solidFill>
                  <a:schemeClr val="tx1">
                    <a:lumMod val="65000"/>
                    <a:lumOff val="35000"/>
                  </a:schemeClr>
                </a:solidFill>
                <a:latin typeface="+mj-lt"/>
                <a:cs typeface="Arial" panose="020B0604020202020204" pitchFamily="34" charset="0"/>
              </a:rPr>
              <a:t> </a:t>
            </a:r>
            <a:r>
              <a:rPr lang="fr-FR" sz="1400" b="1">
                <a:solidFill>
                  <a:schemeClr val="tx1">
                    <a:lumMod val="65000"/>
                    <a:lumOff val="35000"/>
                  </a:schemeClr>
                </a:solidFill>
                <a:latin typeface="+mj-lt"/>
                <a:cs typeface="Arial" panose="020B0604020202020204" pitchFamily="34" charset="0"/>
              </a:rPr>
              <a:t>Schéma de modèle contrefactuel</a:t>
            </a:r>
          </a:p>
        </p:txBody>
      </p:sp>
      <p:sp>
        <p:nvSpPr>
          <p:cNvPr id="11" name="Rectangle 10">
            <a:extLst>
              <a:ext uri="{FF2B5EF4-FFF2-40B4-BE49-F238E27FC236}">
                <a16:creationId xmlns:a16="http://schemas.microsoft.com/office/drawing/2014/main" id="{657134AB-B4F4-6A4F-9148-AEFC15711FE1}"/>
              </a:ext>
            </a:extLst>
          </p:cNvPr>
          <p:cNvSpPr/>
          <p:nvPr/>
        </p:nvSpPr>
        <p:spPr>
          <a:xfrm>
            <a:off x="5591175" y="1412875"/>
            <a:ext cx="6192838" cy="328650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F3811C-C017-AD4E-A4E2-EF767B28B062}"/>
              </a:ext>
            </a:extLst>
          </p:cNvPr>
          <p:cNvSpPr/>
          <p:nvPr/>
        </p:nvSpPr>
        <p:spPr>
          <a:xfrm>
            <a:off x="479425" y="115888"/>
            <a:ext cx="6266280" cy="239710"/>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50000"/>
                    <a:lumOff val="50000"/>
                  </a:schemeClr>
                </a:solidFill>
                <a:latin typeface="+mj-lt"/>
                <a:cs typeface="Calibri" panose="020F0502020204030204" pitchFamily="34" charset="0"/>
              </a:rPr>
              <a:t>|  La PrEP injectable est plus efficace chez les femmes</a:t>
            </a:r>
          </a:p>
        </p:txBody>
      </p:sp>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22A87B91-A44C-7A43-B4B0-91ABB7D195A4}"/>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30962981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7789"/>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Shikesho</a:t>
            </a:r>
            <a:r>
              <a:rPr lang="en-GB" sz="1200" dirty="0">
                <a:ea typeface="Calibri" panose="020F0502020204030204" pitchFamily="34" charset="0"/>
                <a:cs typeface="Times New Roman" panose="02020603050405020304" pitchFamily="18" charset="0"/>
                <a:hlinkClick r:id="rId3"/>
              </a:rPr>
              <a:t> OAD0501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1438"/>
            <a:ext cx="8159395" cy="966650"/>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74 % des adolescents et jeunes adultes ont atteint la suppression virale à la fin de l'étude, contre 44 % au début de l’étude. </a:t>
            </a:r>
            <a:r>
              <a:rPr lang="en-GB" sz="2100">
                <a:latin typeface="+mj-lt"/>
                <a:ea typeface="Calibri" panose="020F0502020204030204" pitchFamily="34" charset="0"/>
                <a:cs typeface="Times New Roman" panose="02020603050405020304" pitchFamily="18" charset="0"/>
              </a:rPr>
              <a:t> </a:t>
            </a:r>
          </a:p>
        </p:txBody>
      </p:sp>
      <p:pic>
        <p:nvPicPr>
          <p:cNvPr id="21506" name="Picture 2">
            <a:extLst>
              <a:ext uri="{FF2B5EF4-FFF2-40B4-BE49-F238E27FC236}">
                <a16:creationId xmlns:a16="http://schemas.microsoft.com/office/drawing/2014/main" id="{543539A4-5EB8-4148-BE32-39031F6E4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45"/>
          <a:stretch/>
        </p:blipFill>
        <p:spPr bwMode="auto">
          <a:xfrm>
            <a:off x="1905045" y="2780928"/>
            <a:ext cx="7372259" cy="28922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FBB756-2ED8-0C44-BC02-3B4A8558F8F5}"/>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L’amélioration des services pour les adolescents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1" name="Rectangle 10">
            <a:extLst>
              <a:ext uri="{FF2B5EF4-FFF2-40B4-BE49-F238E27FC236}">
                <a16:creationId xmlns:a16="http://schemas.microsoft.com/office/drawing/2014/main" id="{BFC03A17-EF15-964B-A4FC-73E5FD8E6948}"/>
              </a:ext>
            </a:extLst>
          </p:cNvPr>
          <p:cNvSpPr/>
          <p:nvPr/>
        </p:nvSpPr>
        <p:spPr>
          <a:xfrm>
            <a:off x="1774827" y="2536688"/>
            <a:ext cx="7634286" cy="328514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3105622F-6FDD-DC45-92F0-E5FB886FF14B}"/>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3523288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336"/>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Emerenini</a:t>
            </a:r>
            <a:r>
              <a:rPr lang="en-GB" sz="1200" dirty="0">
                <a:ea typeface="Calibri" panose="020F0502020204030204" pitchFamily="34" charset="0"/>
                <a:cs typeface="Times New Roman" panose="02020603050405020304" pitchFamily="18" charset="0"/>
                <a:hlinkClick r:id="rId3"/>
              </a:rPr>
              <a:t> OAD0505</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350774"/>
            <a:ext cx="4897436" cy="4784497"/>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Au Nigeria, 33 établissements de santé ont participé à une intervention visant à améliorer les résultats du traitement pour les 10-24 ans.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stratégies comprenaient une gestion des dossiers ciblant les adolescents, un soutien par les pairs, des interventions comportementales pour cibler les problèmes d'observance et des récompenses conçues pour plaire à cette tranche d'âge.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66 jeunes champions ont offert leur soutien en tant que pairs.</a:t>
            </a:r>
          </a:p>
        </p:txBody>
      </p:sp>
      <p:sp>
        <p:nvSpPr>
          <p:cNvPr id="11" name="Rectangle 10">
            <a:extLst>
              <a:ext uri="{FF2B5EF4-FFF2-40B4-BE49-F238E27FC236}">
                <a16:creationId xmlns:a16="http://schemas.microsoft.com/office/drawing/2014/main" id="{51A0C3ED-5F7F-7E4F-AFB5-9720B16149C0}"/>
              </a:ext>
            </a:extLst>
          </p:cNvPr>
          <p:cNvSpPr/>
          <p:nvPr/>
        </p:nvSpPr>
        <p:spPr>
          <a:xfrm>
            <a:off x="479425" y="116632"/>
            <a:ext cx="11089183" cy="216767"/>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L’amélioration des services pour les adolescents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3" name="Picture 2">
            <a:extLst>
              <a:ext uri="{FF2B5EF4-FFF2-40B4-BE49-F238E27FC236}">
                <a16:creationId xmlns:a16="http://schemas.microsoft.com/office/drawing/2014/main" id="{DE8A00C2-5346-9047-9521-B79921D771D1}"/>
              </a:ext>
            </a:extLst>
          </p:cNvPr>
          <p:cNvPicPr>
            <a:picLocks noChangeAspect="1"/>
          </p:cNvPicPr>
          <p:nvPr/>
        </p:nvPicPr>
        <p:blipFill rotWithShape="1">
          <a:blip r:embed="rId4"/>
          <a:srcRect l="4648" t="-813" r="2010" b="813"/>
          <a:stretch/>
        </p:blipFill>
        <p:spPr>
          <a:xfrm>
            <a:off x="6845989" y="1389382"/>
            <a:ext cx="5346011" cy="3817319"/>
          </a:xfrm>
          <a:prstGeom prst="rect">
            <a:avLst/>
          </a:prstGeom>
        </p:spPr>
      </p:pic>
      <p:sp>
        <p:nvSpPr>
          <p:cNvPr id="8" name="TextBox 7">
            <a:extLst>
              <a:ext uri="{FF2B5EF4-FFF2-40B4-BE49-F238E27FC236}">
                <a16:creationId xmlns:a16="http://schemas.microsoft.com/office/drawing/2014/main" id="{4D260A14-FA70-1F48-8FB8-C9DE0B4664EB}"/>
              </a:ext>
            </a:extLst>
          </p:cNvPr>
          <p:cNvSpPr txBox="1"/>
          <p:nvPr/>
        </p:nvSpPr>
        <p:spPr>
          <a:xfrm>
            <a:off x="7967663" y="5224756"/>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err="1">
                <a:ea typeface="+mn-lt"/>
                <a:cs typeface="+mn-lt"/>
              </a:rPr>
              <a:t>Nsoedo</a:t>
            </a:r>
            <a:r>
              <a:rPr lang="en-US" sz="1000">
                <a:ea typeface="+mn-lt"/>
                <a:cs typeface="+mn-lt"/>
              </a:rPr>
              <a:t> O. </a:t>
            </a:r>
            <a:r>
              <a:rPr lang="en-US" sz="1000" err="1">
                <a:ea typeface="+mn-lt"/>
                <a:cs typeface="+mn-lt"/>
              </a:rPr>
              <a:t>Ndubuisi</a:t>
            </a:r>
            <a:r>
              <a:rPr lang="en-US" sz="1000">
                <a:ea typeface="+mn-lt"/>
                <a:cs typeface="+mn-lt"/>
              </a:rPr>
              <a:t>/IWHC. CC BY-NC-ND 2.0</a:t>
            </a:r>
            <a:endParaRPr lang="en-US">
              <a:ea typeface="+mn-lt"/>
              <a:cs typeface="+mn-lt"/>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1ED0A556-D4FB-C648-9E60-5409C02B3A72}"/>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462081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86AF7D1-7FD9-9947-AE86-78CC7AE239A1}"/>
              </a:ext>
            </a:extLst>
          </p:cNvPr>
          <p:cNvSpPr/>
          <p:nvPr/>
        </p:nvSpPr>
        <p:spPr>
          <a:xfrm>
            <a:off x="9840913" y="5550923"/>
            <a:ext cx="154418" cy="1544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02C05E61-8AB3-F64A-9AF7-C7E225BF0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83" b="5812"/>
          <a:stretch/>
        </p:blipFill>
        <p:spPr bwMode="auto">
          <a:xfrm>
            <a:off x="1939320" y="2350811"/>
            <a:ext cx="7305494" cy="34402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Emerenini</a:t>
            </a:r>
            <a:r>
              <a:rPr lang="en-GB" sz="1200" dirty="0">
                <a:ea typeface="Calibri" panose="020F0502020204030204" pitchFamily="34" charset="0"/>
                <a:cs typeface="Times New Roman" panose="02020603050405020304" pitchFamily="18" charset="0"/>
                <a:hlinkClick r:id="rId4"/>
              </a:rPr>
              <a:t> OAD0505</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6" y="1341438"/>
            <a:ext cx="10417173" cy="4584699"/>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suppression virale avait augmenté de manière significative à la fin de la période d'intervention.</a:t>
            </a:r>
            <a:r>
              <a:rPr lang="en-GB" sz="2200">
                <a:latin typeface="+mj-l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4BC43C7F-0D6E-0E44-9AE7-3A014EF7FF1F}"/>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L’amélioration des services pour les adolescents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1" name="Rectangle 10">
            <a:extLst>
              <a:ext uri="{FF2B5EF4-FFF2-40B4-BE49-F238E27FC236}">
                <a16:creationId xmlns:a16="http://schemas.microsoft.com/office/drawing/2014/main" id="{22CD78BA-C1DF-4640-90D1-7FC73DE33CFB}"/>
              </a:ext>
            </a:extLst>
          </p:cNvPr>
          <p:cNvSpPr/>
          <p:nvPr/>
        </p:nvSpPr>
        <p:spPr>
          <a:xfrm>
            <a:off x="1774827" y="2204864"/>
            <a:ext cx="10009186" cy="360062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66B2E5-879C-4943-AA57-5F47BBC118EC}"/>
              </a:ext>
            </a:extLst>
          </p:cNvPr>
          <p:cNvSpPr/>
          <p:nvPr/>
        </p:nvSpPr>
        <p:spPr>
          <a:xfrm>
            <a:off x="9831620" y="4907177"/>
            <a:ext cx="181596" cy="181596"/>
          </a:xfrm>
          <a:prstGeom prst="rect">
            <a:avLst/>
          </a:prstGeom>
          <a:solidFill>
            <a:srgbClr val="86C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sp>
        <p:nvSpPr>
          <p:cNvPr id="16" name="Rectangle 15">
            <a:extLst>
              <a:ext uri="{FF2B5EF4-FFF2-40B4-BE49-F238E27FC236}">
                <a16:creationId xmlns:a16="http://schemas.microsoft.com/office/drawing/2014/main" id="{9BAF3EB9-F4AF-9A4F-8813-34A42C790EC7}"/>
              </a:ext>
            </a:extLst>
          </p:cNvPr>
          <p:cNvSpPr/>
          <p:nvPr/>
        </p:nvSpPr>
        <p:spPr>
          <a:xfrm>
            <a:off x="10013216" y="4900928"/>
            <a:ext cx="1882775" cy="881652"/>
          </a:xfrm>
          <a:prstGeom prst="rect">
            <a:avLst/>
          </a:prstGeom>
        </p:spPr>
        <p:txBody>
          <a:bodyPr wrap="square">
            <a:spAutoFit/>
          </a:bodyPr>
          <a:lstStyle/>
          <a:p>
            <a:pPr>
              <a:lnSpc>
                <a:spcPct val="107000"/>
              </a:lnSpc>
              <a:spcAft>
                <a:spcPts val="800"/>
              </a:spcAft>
            </a:pPr>
            <a:r>
              <a:rPr lang="en-GB" sz="1200">
                <a:latin typeface="+mj-lt"/>
                <a:ea typeface="Calibri" panose="020F0502020204030204" pitchFamily="34" charset="0"/>
                <a:cs typeface="Times New Roman" panose="02020603050405020304" pitchFamily="18" charset="0"/>
              </a:rPr>
              <a:t>VL received</a:t>
            </a:r>
          </a:p>
          <a:p>
            <a:pPr>
              <a:lnSpc>
                <a:spcPct val="107000"/>
              </a:lnSpc>
              <a:spcAft>
                <a:spcPts val="800"/>
              </a:spcAft>
            </a:pPr>
            <a:r>
              <a:rPr lang="en-GB" sz="1200">
                <a:latin typeface="+mj-lt"/>
                <a:ea typeface="Calibri" panose="020F0502020204030204" pitchFamily="34" charset="0"/>
                <a:cs typeface="Times New Roman" panose="02020603050405020304" pitchFamily="18" charset="0"/>
              </a:rPr>
              <a:t>VL suppressed</a:t>
            </a:r>
          </a:p>
          <a:p>
            <a:pPr>
              <a:lnSpc>
                <a:spcPct val="107000"/>
              </a:lnSpc>
              <a:spcAft>
                <a:spcPts val="800"/>
              </a:spcAft>
            </a:pPr>
            <a:r>
              <a:rPr lang="en-GB" sz="1200">
                <a:latin typeface="+mj-lt"/>
                <a:ea typeface="Calibri" panose="020F0502020204030204" pitchFamily="34" charset="0"/>
                <a:cs typeface="Times New Roman" panose="02020603050405020304" pitchFamily="18" charset="0"/>
              </a:rPr>
              <a:t>VL suppression rate</a:t>
            </a:r>
          </a:p>
        </p:txBody>
      </p:sp>
      <p:sp>
        <p:nvSpPr>
          <p:cNvPr id="17" name="Rectangle 16">
            <a:extLst>
              <a:ext uri="{FF2B5EF4-FFF2-40B4-BE49-F238E27FC236}">
                <a16:creationId xmlns:a16="http://schemas.microsoft.com/office/drawing/2014/main" id="{82EE572F-E6D2-8340-B863-33AC508292AC}"/>
              </a:ext>
            </a:extLst>
          </p:cNvPr>
          <p:cNvSpPr/>
          <p:nvPr/>
        </p:nvSpPr>
        <p:spPr>
          <a:xfrm>
            <a:off x="9831620" y="5230931"/>
            <a:ext cx="181596" cy="181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A824CE7F-6D81-C049-A4E4-5525812179B4}"/>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8273745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hlinkClick r:id="rId3"/>
              </a:rPr>
              <a:t>Sorgi</a:t>
            </a:r>
            <a:r>
              <a:rPr lang="en-GB" sz="1200" dirty="0">
                <a:hlinkClick r:id="rId3"/>
              </a:rPr>
              <a:t> PED438</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4" y="1412876"/>
            <a:ext cx="4872410" cy="4716462"/>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a:rPr>
              <a:t>Au vu du COVID-19, la transition des patients vers une dispensation du traitement pour une durée de plusieurs mois est désormais une stratégie importante. </a:t>
            </a:r>
            <a:endParaRPr lang="fr-FR" sz="195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a:rPr>
              <a:t>Cette analyse a examiné les données de dispensation du PEPFAR dans 10 pays africains, d'octobre 2019 à septembre 2020. </a:t>
            </a:r>
          </a:p>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a:rPr>
              <a:t>Le pourcentage d'enfants et d'adolescents sous DPM de plus de six mois a augmenté de 10,6 % à 14,6 %.</a:t>
            </a:r>
          </a:p>
          <a:p>
            <a:pPr marL="197485" lvl="1" indent="-197485" defTabSz="720000">
              <a:spcAft>
                <a:spcPts val="500"/>
              </a:spcAft>
              <a:buClr>
                <a:srgbClr val="E0001B"/>
              </a:buClr>
              <a:buSzPct val="70000"/>
              <a:buFont typeface="Lucida Grande" panose="020B0600040502020204" pitchFamily="34" charset="0"/>
              <a:buChar char="►"/>
            </a:pPr>
            <a:r>
              <a:rPr lang="fr-FR" sz="1950">
                <a:latin typeface="+mj-lt"/>
                <a:ea typeface="Calibri" panose="020F0502020204030204" pitchFamily="34" charset="0"/>
                <a:cs typeface="Times New Roman" panose="02020603050405020304" pitchFamily="18" charset="0"/>
              </a:rPr>
              <a:t>Le nombre d'enfants sous DPM (2 % à 91 % et 5 % à 53 %, respectivement) a augmenté le plus au Malawi et au Mozambique.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3A4D855-2706-EC4B-95B7-B610AC76B7E8}"/>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en-GB" sz="1600" b="1">
                <a:solidFill>
                  <a:srgbClr val="D1222A"/>
                </a:solidFill>
                <a:latin typeface="+mj-lt"/>
                <a:cs typeface="Calibri" panose="020F0502020204030204" pitchFamily="34" charset="0"/>
              </a:rPr>
              <a:t>Le VIH chez les enfants et les adolescents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Délivrance des médicaments pédiatriques pour plusieurs mois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0" name="Rectangle 9">
            <a:extLst>
              <a:ext uri="{FF2B5EF4-FFF2-40B4-BE49-F238E27FC236}">
                <a16:creationId xmlns:a16="http://schemas.microsoft.com/office/drawing/2014/main" id="{4123030E-8F41-8C43-AC8C-041CB5837912}"/>
              </a:ext>
            </a:extLst>
          </p:cNvPr>
          <p:cNvSpPr/>
          <p:nvPr/>
        </p:nvSpPr>
        <p:spPr>
          <a:xfrm>
            <a:off x="1774825" y="692150"/>
            <a:ext cx="10009188" cy="338554"/>
          </a:xfrm>
          <a:prstGeom prst="rect">
            <a:avLst/>
          </a:prstGeom>
        </p:spPr>
        <p:txBody>
          <a:bodyPr wrap="square" lIns="0" tIns="0" rIns="0" bIns="0">
            <a:spAutoFit/>
          </a:bodyPr>
          <a:lstStyle/>
          <a:p>
            <a:pPr lvl="0">
              <a:spcAft>
                <a:spcPts val="600"/>
              </a:spcAft>
            </a:pPr>
            <a:r>
              <a:rPr lang="fr-FR" sz="2200" b="1">
                <a:cs typeface="Calibri" panose="020F0502020204030204" pitchFamily="34" charset="0"/>
              </a:rPr>
              <a:t>Délivrance des médicaments pédiatriques pour plusieurs mois</a:t>
            </a:r>
            <a:endParaRPr lang="en-GB" sz="2200" b="1"/>
          </a:p>
        </p:txBody>
      </p:sp>
      <p:pic>
        <p:nvPicPr>
          <p:cNvPr id="13" name="Picture 12">
            <a:extLst>
              <a:ext uri="{FF2B5EF4-FFF2-40B4-BE49-F238E27FC236}">
                <a16:creationId xmlns:a16="http://schemas.microsoft.com/office/drawing/2014/main" id="{19327A57-C8B3-BC48-9CBD-1AD8C38DC007}"/>
              </a:ext>
            </a:extLst>
          </p:cNvPr>
          <p:cNvPicPr>
            <a:picLocks noChangeAspect="1"/>
          </p:cNvPicPr>
          <p:nvPr/>
        </p:nvPicPr>
        <p:blipFill rotWithShape="1">
          <a:blip r:embed="rId4"/>
          <a:srcRect l="-115" t="-1724" r="4914" b="1779"/>
          <a:stretch/>
        </p:blipFill>
        <p:spPr>
          <a:xfrm>
            <a:off x="6851649" y="1340643"/>
            <a:ext cx="5340351" cy="3749329"/>
          </a:xfrm>
          <a:prstGeom prst="rect">
            <a:avLst/>
          </a:prstGeom>
        </p:spPr>
      </p:pic>
      <p:sp>
        <p:nvSpPr>
          <p:cNvPr id="8" name="TextBox 7">
            <a:extLst>
              <a:ext uri="{FF2B5EF4-FFF2-40B4-BE49-F238E27FC236}">
                <a16:creationId xmlns:a16="http://schemas.microsoft.com/office/drawing/2014/main" id="{CBCA92C6-7608-0043-9777-7721BDACC582}"/>
              </a:ext>
            </a:extLst>
          </p:cNvPr>
          <p:cNvSpPr txBox="1"/>
          <p:nvPr/>
        </p:nvSpPr>
        <p:spPr>
          <a:xfrm>
            <a:off x="7967663" y="5089972"/>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Brian </a:t>
            </a:r>
            <a:r>
              <a:rPr lang="en-US" sz="1000" err="1">
                <a:ea typeface="+mn-lt"/>
                <a:cs typeface="+mn-lt"/>
              </a:rPr>
              <a:t>Sokol</a:t>
            </a:r>
            <a:r>
              <a:rPr lang="en-US" sz="1000">
                <a:ea typeface="+mn-lt"/>
                <a:cs typeface="+mn-lt"/>
              </a:rPr>
              <a:t>/PNUD </a:t>
            </a:r>
            <a:r>
              <a:rPr lang="en-US" sz="1000" err="1">
                <a:ea typeface="+mn-lt"/>
                <a:cs typeface="+mn-lt"/>
              </a:rPr>
              <a:t>Sud</a:t>
            </a:r>
            <a:r>
              <a:rPr lang="en-US" sz="1000">
                <a:ea typeface="+mn-lt"/>
                <a:cs typeface="+mn-lt"/>
              </a:rPr>
              <a:t> Soudan. CC BY-NC-ND 2.0</a:t>
            </a:r>
            <a:endParaRPr lang="en-US">
              <a:ea typeface="+mn-lt"/>
              <a:cs typeface="+mn-lt"/>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246A105A-8854-3845-81EC-0A59AA4D9CA1}"/>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4414830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7FDDBF7B-C7F1-0E40-BF15-97F9140648B8}"/>
              </a:ext>
            </a:extLst>
          </p:cNvPr>
          <p:cNvSpPr txBox="1">
            <a:spLocks/>
          </p:cNvSpPr>
          <p:nvPr/>
        </p:nvSpPr>
        <p:spPr>
          <a:xfrm>
            <a:off x="1777794" y="2376488"/>
            <a:ext cx="9706028" cy="2932372"/>
          </a:xfrm>
          <a:prstGeom prst="rect">
            <a:avLst/>
          </a:prstGeom>
          <a:noFill/>
          <a:ln>
            <a:noFill/>
          </a:ln>
        </p:spPr>
        <p:txBody>
          <a:bodyPr wrap="none" lIns="0" tIns="0" rIns="0" bIns="0" numCol="1" spcCol="180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nSpc>
                <a:spcPct val="100000"/>
              </a:lnSpc>
              <a:buNone/>
            </a:pPr>
            <a:r>
              <a:rPr lang="fr-FR" sz="2200">
                <a:solidFill>
                  <a:srgbClr val="E0001B"/>
                </a:solidFill>
                <a:latin typeface="+mj-lt"/>
                <a:cs typeface="Calibri"/>
              </a:rPr>
              <a:t>85 </a:t>
            </a:r>
            <a:r>
              <a:rPr lang="fr-FR" sz="2200">
                <a:latin typeface="+mj-lt"/>
                <a:cs typeface="Calibri"/>
              </a:rPr>
              <a:t>Amélioration des services de tests de charge virale</a:t>
            </a:r>
          </a:p>
          <a:p>
            <a:pPr marL="12700" indent="0">
              <a:lnSpc>
                <a:spcPct val="100000"/>
              </a:lnSpc>
              <a:buNone/>
            </a:pPr>
            <a:r>
              <a:rPr lang="fr-FR" sz="2200">
                <a:solidFill>
                  <a:srgbClr val="E0001B"/>
                </a:solidFill>
                <a:latin typeface="+mj-lt"/>
                <a:cs typeface="Calibri"/>
              </a:rPr>
              <a:t>87 </a:t>
            </a:r>
            <a:r>
              <a:rPr lang="fr-FR" sz="2200">
                <a:latin typeface="+mj-lt"/>
                <a:cs typeface="Calibri"/>
              </a:rPr>
              <a:t>Renouvellement des antirétroviraux au sein des villages</a:t>
            </a:r>
          </a:p>
          <a:p>
            <a:pPr marL="400050" indent="-387350">
              <a:lnSpc>
                <a:spcPct val="100000"/>
              </a:lnSpc>
              <a:buNone/>
            </a:pPr>
            <a:r>
              <a:rPr lang="fr-FR" sz="2200">
                <a:solidFill>
                  <a:srgbClr val="E0001B"/>
                </a:solidFill>
                <a:latin typeface="+mj-lt"/>
                <a:cs typeface="Calibri"/>
              </a:rPr>
              <a:t>89 </a:t>
            </a:r>
            <a:r>
              <a:rPr lang="fr-FR" sz="2200">
                <a:latin typeface="+mj-lt"/>
                <a:cs typeface="Calibri"/>
              </a:rPr>
              <a:t>Rétention dans les modèles de prestation de services différenciés</a:t>
            </a:r>
          </a:p>
          <a:p>
            <a:pPr marL="12700" indent="0">
              <a:lnSpc>
                <a:spcPct val="100000"/>
              </a:lnSpc>
              <a:buNone/>
            </a:pPr>
            <a:r>
              <a:rPr lang="fr-FR" sz="2200">
                <a:solidFill>
                  <a:srgbClr val="D9222A"/>
                </a:solidFill>
                <a:latin typeface="+mj-lt"/>
                <a:cs typeface="Calibri"/>
              </a:rPr>
              <a:t>92</a:t>
            </a:r>
            <a:r>
              <a:rPr lang="fr-FR" sz="2200">
                <a:latin typeface="+mj-lt"/>
                <a:cs typeface="Calibri"/>
              </a:rPr>
              <a:t> Décriminalisation et bien-être des travailleurs du sexe</a:t>
            </a:r>
          </a:p>
          <a:p>
            <a:pPr marL="12700" indent="0">
              <a:lnSpc>
                <a:spcPct val="100000"/>
              </a:lnSpc>
              <a:buNone/>
            </a:pPr>
            <a:r>
              <a:rPr lang="fr-FR" sz="2200">
                <a:solidFill>
                  <a:srgbClr val="D9222A"/>
                </a:solidFill>
                <a:latin typeface="+mj-lt"/>
                <a:cs typeface="Calibri"/>
              </a:rPr>
              <a:t>95</a:t>
            </a:r>
            <a:r>
              <a:rPr lang="fr-FR" sz="2200">
                <a:latin typeface="+mj-lt"/>
                <a:cs typeface="Calibri"/>
              </a:rPr>
              <a:t> Rendement du dépistage du VIH</a:t>
            </a:r>
          </a:p>
          <a:p>
            <a:pPr marL="12700" indent="0">
              <a:lnSpc>
                <a:spcPct val="100000"/>
              </a:lnSpc>
              <a:buNone/>
            </a:pPr>
            <a:r>
              <a:rPr lang="fr-FR" sz="2200">
                <a:solidFill>
                  <a:srgbClr val="D9222A"/>
                </a:solidFill>
                <a:latin typeface="Calibri Light"/>
                <a:ea typeface="+mn-lt"/>
                <a:cs typeface="+mn-lt"/>
              </a:rPr>
              <a:t>97</a:t>
            </a:r>
            <a:r>
              <a:rPr lang="fr-FR" sz="2200">
                <a:latin typeface="Calibri Light"/>
                <a:ea typeface="+mn-lt"/>
                <a:cs typeface="+mn-lt"/>
              </a:rPr>
              <a:t> Auto-dépistage du VIH </a:t>
            </a:r>
            <a:endParaRPr lang="fr-FR" sz="2400">
              <a:solidFill>
                <a:srgbClr val="000000"/>
              </a:solidFill>
              <a:latin typeface="+mj-lt"/>
              <a:cs typeface="Calibri" panose="020F0502020204030204" pitchFamily="34" charset="0"/>
            </a:endParaRPr>
          </a:p>
          <a:p>
            <a:pPr marL="12700" indent="0">
              <a:lnSpc>
                <a:spcPct val="100000"/>
              </a:lnSpc>
              <a:buNone/>
            </a:pPr>
            <a:endParaRPr lang="en-GB" sz="2400">
              <a:solidFill>
                <a:srgbClr val="000000"/>
              </a:solidFill>
              <a:latin typeface="+mj-lt"/>
              <a:cs typeface="Calibri Light" panose="020F0302020204030204"/>
            </a:endParaRPr>
          </a:p>
        </p:txBody>
      </p:sp>
      <p:sp>
        <p:nvSpPr>
          <p:cNvPr id="13" name="Title 1">
            <a:extLst>
              <a:ext uri="{FF2B5EF4-FFF2-40B4-BE49-F238E27FC236}">
                <a16:creationId xmlns:a16="http://schemas.microsoft.com/office/drawing/2014/main" id="{8EEA344E-3F32-614A-A6C8-6606B446D697}"/>
              </a:ext>
            </a:extLst>
          </p:cNvPr>
          <p:cNvSpPr txBox="1">
            <a:spLocks/>
          </p:cNvSpPr>
          <p:nvPr/>
        </p:nvSpPr>
        <p:spPr>
          <a:xfrm>
            <a:off x="1738466" y="596727"/>
            <a:ext cx="5851170" cy="69297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FR" sz="5400">
                <a:solidFill>
                  <a:srgbClr val="D1222A"/>
                </a:solidFill>
                <a:latin typeface="+mn-lt"/>
              </a:rPr>
              <a:t>Mise en œuvre des programmes </a:t>
            </a:r>
            <a:br>
              <a:rPr lang="fr-FR" sz="5400">
                <a:solidFill>
                  <a:srgbClr val="D1222A"/>
                </a:solidFill>
                <a:latin typeface="+mn-lt"/>
              </a:rPr>
            </a:br>
            <a:r>
              <a:rPr lang="fr-FR" sz="5400">
                <a:solidFill>
                  <a:srgbClr val="D1222A"/>
                </a:solidFill>
                <a:latin typeface="+mn-lt"/>
              </a:rPr>
              <a:t>et sciences sociales</a:t>
            </a:r>
            <a:endParaRPr lang="fr-FR" sz="5400" b="1">
              <a:solidFill>
                <a:srgbClr val="D1222A"/>
              </a:solidFill>
              <a:latin typeface="+mn-lt"/>
              <a:ea typeface="Verdana" panose="020B0604030504040204" pitchFamily="34" charset="0"/>
            </a:endParaRPr>
          </a:p>
        </p:txBody>
      </p:sp>
      <p:sp>
        <p:nvSpPr>
          <p:cNvPr id="9" name="Rectangle 8">
            <a:extLst>
              <a:ext uri="{FF2B5EF4-FFF2-40B4-BE49-F238E27FC236}">
                <a16:creationId xmlns:a16="http://schemas.microsoft.com/office/drawing/2014/main" id="{758E24DD-BF7D-A649-B2EE-8B6F61DF8BAD}"/>
              </a:ext>
            </a:extLst>
          </p:cNvPr>
          <p:cNvSpPr/>
          <p:nvPr/>
        </p:nvSpPr>
        <p:spPr>
          <a:xfrm>
            <a:off x="-124691" y="6220412"/>
            <a:ext cx="8525741" cy="63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4AAE4D7-2B37-EE43-A2FF-16AD7217FBE6}"/>
              </a:ext>
            </a:extLst>
          </p:cNvPr>
          <p:cNvCxnSpPr>
            <a:cxnSpLocks/>
          </p:cNvCxnSpPr>
          <p:nvPr/>
        </p:nvCxnSpPr>
        <p:spPr>
          <a:xfrm flipH="1">
            <a:off x="9108716" y="-459432"/>
            <a:ext cx="2557462" cy="6721609"/>
          </a:xfrm>
          <a:prstGeom prst="line">
            <a:avLst/>
          </a:prstGeom>
          <a:ln w="76200">
            <a:solidFill>
              <a:srgbClr val="D9222A"/>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3480B95-710A-B943-92D5-524EAE7A6BE9}"/>
              </a:ext>
            </a:extLst>
          </p:cNvPr>
          <p:cNvSpPr/>
          <p:nvPr/>
        </p:nvSpPr>
        <p:spPr>
          <a:xfrm>
            <a:off x="-96688" y="6217455"/>
            <a:ext cx="8568952" cy="9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3DA53FB-6D29-E944-B1C7-25F4B953011F}"/>
              </a:ext>
            </a:extLst>
          </p:cNvPr>
          <p:cNvCxnSpPr>
            <a:cxnSpLocks/>
          </p:cNvCxnSpPr>
          <p:nvPr/>
        </p:nvCxnSpPr>
        <p:spPr>
          <a:xfrm>
            <a:off x="407988" y="6217237"/>
            <a:ext cx="113760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BB0DB6-40AB-7744-AC49-5E127397413C}"/>
              </a:ext>
            </a:extLst>
          </p:cNvPr>
          <p:cNvCxnSpPr/>
          <p:nvPr/>
        </p:nvCxnSpPr>
        <p:spPr>
          <a:xfrm>
            <a:off x="1777794" y="5272199"/>
            <a:ext cx="288151" cy="0"/>
          </a:xfrm>
          <a:prstGeom prst="line">
            <a:avLst/>
          </a:prstGeom>
          <a:ln>
            <a:solidFill>
              <a:srgbClr val="D9222A"/>
            </a:solidFill>
          </a:ln>
        </p:spPr>
        <p:style>
          <a:lnRef idx="1">
            <a:schemeClr val="accent1"/>
          </a:lnRef>
          <a:fillRef idx="0">
            <a:schemeClr val="accent1"/>
          </a:fillRef>
          <a:effectRef idx="0">
            <a:schemeClr val="accent1"/>
          </a:effectRef>
          <a:fontRef idx="minor">
            <a:schemeClr val="tx1"/>
          </a:fontRef>
        </p:style>
      </p:cxnSp>
      <p:sp>
        <p:nvSpPr>
          <p:cNvPr id="2" name="Rectangle 1">
            <a:hlinkClick r:id="rId3" action="ppaction://hlinksldjump"/>
            <a:extLst>
              <a:ext uri="{FF2B5EF4-FFF2-40B4-BE49-F238E27FC236}">
                <a16:creationId xmlns:a16="http://schemas.microsoft.com/office/drawing/2014/main" id="{17415E26-5BBF-5E4A-97A5-23AE25E4D5C9}"/>
              </a:ext>
            </a:extLst>
          </p:cNvPr>
          <p:cNvSpPr/>
          <p:nvPr/>
        </p:nvSpPr>
        <p:spPr>
          <a:xfrm>
            <a:off x="1584125" y="4752507"/>
            <a:ext cx="3100764" cy="2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action="ppaction://hlinksldjump"/>
            <a:extLst>
              <a:ext uri="{FF2B5EF4-FFF2-40B4-BE49-F238E27FC236}">
                <a16:creationId xmlns:a16="http://schemas.microsoft.com/office/drawing/2014/main" id="{50019E99-8083-6D43-9F93-C64652B20253}"/>
              </a:ext>
            </a:extLst>
          </p:cNvPr>
          <p:cNvSpPr/>
          <p:nvPr/>
        </p:nvSpPr>
        <p:spPr>
          <a:xfrm>
            <a:off x="1595437" y="4297546"/>
            <a:ext cx="4128029" cy="210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a:extLst>
              <a:ext uri="{FF2B5EF4-FFF2-40B4-BE49-F238E27FC236}">
                <a16:creationId xmlns:a16="http://schemas.microsoft.com/office/drawing/2014/main" id="{6F10D60B-9630-D440-9FC3-1F41CEF18111}"/>
              </a:ext>
            </a:extLst>
          </p:cNvPr>
          <p:cNvSpPr/>
          <p:nvPr/>
        </p:nvSpPr>
        <p:spPr>
          <a:xfrm>
            <a:off x="1595437" y="3838797"/>
            <a:ext cx="6516688" cy="21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6" action="ppaction://hlinksldjump"/>
            <a:extLst>
              <a:ext uri="{FF2B5EF4-FFF2-40B4-BE49-F238E27FC236}">
                <a16:creationId xmlns:a16="http://schemas.microsoft.com/office/drawing/2014/main" id="{8D000795-08F6-8345-8F45-27ADC7F2FA03}"/>
              </a:ext>
            </a:extLst>
          </p:cNvPr>
          <p:cNvSpPr/>
          <p:nvPr/>
        </p:nvSpPr>
        <p:spPr>
          <a:xfrm>
            <a:off x="1595437" y="3373821"/>
            <a:ext cx="7921095" cy="225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9D521AC8-B212-8E4E-AFAF-41B7CC7AD78E}"/>
              </a:ext>
            </a:extLst>
          </p:cNvPr>
          <p:cNvSpPr/>
          <p:nvPr/>
        </p:nvSpPr>
        <p:spPr>
          <a:xfrm>
            <a:off x="1595437" y="2900699"/>
            <a:ext cx="6713185" cy="225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ction="ppaction://hlinksldjump"/>
            <a:extLst>
              <a:ext uri="{FF2B5EF4-FFF2-40B4-BE49-F238E27FC236}">
                <a16:creationId xmlns:a16="http://schemas.microsoft.com/office/drawing/2014/main" id="{46BC70C9-A815-CB48-9566-A018289B22E0}"/>
              </a:ext>
            </a:extLst>
          </p:cNvPr>
          <p:cNvSpPr/>
          <p:nvPr/>
        </p:nvSpPr>
        <p:spPr>
          <a:xfrm>
            <a:off x="1595437" y="2436121"/>
            <a:ext cx="6227763" cy="23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38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3000" fill="hold"/>
                                        <p:tgtEl>
                                          <p:spTgt spid="22"/>
                                        </p:tgtEl>
                                        <p:attrNameLst>
                                          <p:attrName>ppt_x</p:attrName>
                                        </p:attrNameLst>
                                      </p:cBhvr>
                                      <p:tavLst>
                                        <p:tav tm="0">
                                          <p:val>
                                            <p:strVal val="0-#ppt_w/2"/>
                                          </p:val>
                                        </p:tav>
                                        <p:tav tm="100000">
                                          <p:val>
                                            <p:strVal val="#ppt_x"/>
                                          </p:val>
                                        </p:tav>
                                      </p:tavLst>
                                    </p:anim>
                                    <p:anim calcmode="lin" valueType="num">
                                      <p:cBhvr additive="base">
                                        <p:cTn id="8" dur="3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5" end="5"/>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100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05357"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Jain OALD01LB03</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4897436" cy="2192109"/>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difficultés de la surveillance de la charge virale en Ouganda sont liées au fait que les cliniciens ne demandent pas de tests en dépit des directives, aux délais d'exécution, et au fait que les conseils et l'interprétation de la charge virale ne sont pas optimaux. </a:t>
            </a:r>
          </a:p>
          <a:p>
            <a:pPr marL="0" lvl="1" defTabSz="720000">
              <a:spcAft>
                <a:spcPts val="500"/>
              </a:spcAft>
              <a:buClr>
                <a:srgbClr val="E0001B"/>
              </a:buClr>
              <a:buSzPct val="70000"/>
            </a:pPr>
            <a:r>
              <a:rPr lang="en-GB" sz="2200">
                <a:latin typeface="+mj-l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10371A51-4C4B-0D40-BEE4-5E2F34555F58}"/>
              </a:ext>
            </a:extLst>
          </p:cNvPr>
          <p:cNvSpPr/>
          <p:nvPr/>
        </p:nvSpPr>
        <p:spPr>
          <a:xfrm>
            <a:off x="1803400" y="643455"/>
            <a:ext cx="6533432" cy="338554"/>
          </a:xfrm>
          <a:prstGeom prst="rect">
            <a:avLst/>
          </a:prstGeom>
        </p:spPr>
        <p:txBody>
          <a:bodyPr wrap="square" lIns="0" tIns="0" rIns="0" bIns="0">
            <a:spAutoFit/>
          </a:bodyPr>
          <a:lstStyle/>
          <a:p>
            <a:pPr lvl="0">
              <a:spcAft>
                <a:spcPts val="600"/>
              </a:spcAft>
            </a:pPr>
            <a:r>
              <a:rPr lang="fr-FR" sz="2200" b="1">
                <a:cs typeface="Calibri"/>
              </a:rPr>
              <a:t>Amélioration des services de tests de charge virale</a:t>
            </a:r>
            <a:endParaRPr lang="en-GB" sz="2200" b="1">
              <a:latin typeface="Calibri" panose="020F0502020204030204" pitchFamily="34" charset="0"/>
              <a:cs typeface="Calibri" panose="020F0502020204030204" pitchFamily="34" charset="0"/>
            </a:endParaRPr>
          </a:p>
        </p:txBody>
      </p:sp>
      <p:pic>
        <p:nvPicPr>
          <p:cNvPr id="27650" name="Picture 2">
            <a:extLst>
              <a:ext uri="{FF2B5EF4-FFF2-40B4-BE49-F238E27FC236}">
                <a16:creationId xmlns:a16="http://schemas.microsoft.com/office/drawing/2014/main" id="{52C401CE-2447-0443-A834-275619222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041" y="3597804"/>
            <a:ext cx="5600128" cy="22889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28F6F57-6125-8E46-9D98-C66D26C95677}"/>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Amélioration des services de tests de charge virale</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3" name="Rectangle 12">
            <a:extLst>
              <a:ext uri="{FF2B5EF4-FFF2-40B4-BE49-F238E27FC236}">
                <a16:creationId xmlns:a16="http://schemas.microsoft.com/office/drawing/2014/main" id="{1B6A6957-2D34-C145-8B78-901835DAB607}"/>
              </a:ext>
            </a:extLst>
          </p:cNvPr>
          <p:cNvSpPr/>
          <p:nvPr/>
        </p:nvSpPr>
        <p:spPr>
          <a:xfrm>
            <a:off x="1774825" y="3529001"/>
            <a:ext cx="6192838" cy="249228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B8FA23-E4C4-F748-B94F-8BE8F2A2FD15}"/>
              </a:ext>
            </a:extLst>
          </p:cNvPr>
          <p:cNvSpPr/>
          <p:nvPr/>
        </p:nvSpPr>
        <p:spPr>
          <a:xfrm>
            <a:off x="6851649" y="1344841"/>
            <a:ext cx="4932363" cy="2192110"/>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20 cliniques ont participé à une étude sur les mesures visant à améliorer l'utilisation de la surveillance de la charge virale.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cliniques ont été randomisées pour continuer avec les procédures de norme, ou pour tester un ensemble d'interventions.</a:t>
            </a:r>
          </a:p>
        </p:txBody>
      </p:sp>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C3175740-195B-084E-9835-1737721EE075}"/>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9768949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Jain OALD01LB03</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97288" y="1341438"/>
            <a:ext cx="3669070" cy="4588612"/>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délai moyen d'exécution des tests de charge virale a été réduit de 67 jours dans les cliniques d'intervention mais est resté le même dans le groupe témoin.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prescriptions de tests de charge virale conformément aux directives se sont considérablement améliorées dans les cliniques d'intervention.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suppression virale s'est également améliorée dans les cliniques d'intervention. </a:t>
            </a:r>
            <a:r>
              <a:rPr lang="en-GB" sz="2200">
                <a:latin typeface="+mj-lt"/>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9F960E0B-936D-7A4F-A9B9-302024D7987B}"/>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Amélioration des services de tests de charge virale</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cs typeface="Calibri" panose="020F0502020204030204" pitchFamily="34" charset="0"/>
            </a:endParaRPr>
          </a:p>
          <a:p>
            <a:pPr>
              <a:tabLst>
                <a:tab pos="354013" algn="l"/>
              </a:tabLst>
            </a:pPr>
            <a:endParaRPr lang="en-GB" sz="1600">
              <a:solidFill>
                <a:schemeClr val="tx1">
                  <a:lumMod val="50000"/>
                  <a:lumOff val="50000"/>
                </a:schemeClr>
              </a:solidFill>
              <a:cs typeface="Calibri" panose="020F0502020204030204" pitchFamily="34" charset="0"/>
            </a:endParaRPr>
          </a:p>
        </p:txBody>
      </p:sp>
      <p:sp>
        <p:nvSpPr>
          <p:cNvPr id="11" name="Rectangle 10">
            <a:extLst>
              <a:ext uri="{FF2B5EF4-FFF2-40B4-BE49-F238E27FC236}">
                <a16:creationId xmlns:a16="http://schemas.microsoft.com/office/drawing/2014/main" id="{1BB00FB8-4BD8-2044-A0BC-43BF45FD7FA0}"/>
              </a:ext>
            </a:extLst>
          </p:cNvPr>
          <p:cNvSpPr/>
          <p:nvPr/>
        </p:nvSpPr>
        <p:spPr>
          <a:xfrm>
            <a:off x="5591175" y="1412876"/>
            <a:ext cx="6192838" cy="37992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A1CEB7-515B-0B4F-9555-6D6EB4E9CA48}"/>
              </a:ext>
            </a:extLst>
          </p:cNvPr>
          <p:cNvSpPr/>
          <p:nvPr/>
        </p:nvSpPr>
        <p:spPr>
          <a:xfrm>
            <a:off x="5591175" y="1499494"/>
            <a:ext cx="6192838" cy="215444"/>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Délai d'acheminement des résultats du test de charge virale aux patients</a:t>
            </a:r>
          </a:p>
        </p:txBody>
      </p:sp>
      <p:pic>
        <p:nvPicPr>
          <p:cNvPr id="3" name="Picture 2" descr="Graphical user interface, application&#10;&#10;Description automatically generated">
            <a:extLst>
              <a:ext uri="{FF2B5EF4-FFF2-40B4-BE49-F238E27FC236}">
                <a16:creationId xmlns:a16="http://schemas.microsoft.com/office/drawing/2014/main" id="{100B92C4-D63B-46B3-84D5-3CD5107B97F6}"/>
              </a:ext>
            </a:extLst>
          </p:cNvPr>
          <p:cNvPicPr>
            <a:picLocks noChangeAspect="1"/>
          </p:cNvPicPr>
          <p:nvPr/>
        </p:nvPicPr>
        <p:blipFill rotWithShape="1">
          <a:blip r:embed="rId4"/>
          <a:srcRect l="1289" t="14200" r="1437" b="1402"/>
          <a:stretch/>
        </p:blipFill>
        <p:spPr>
          <a:xfrm>
            <a:off x="5663479" y="1801556"/>
            <a:ext cx="5995717" cy="3381265"/>
          </a:xfrm>
          <a:prstGeom prst="rect">
            <a:avLst/>
          </a:prstGeom>
        </p:spPr>
      </p:pic>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5C46A66D-1D7F-5D40-8E3B-4013E9C9217A}"/>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9762629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8D43D-FB23-3B4D-99B7-6F98E8A16ADA}"/>
              </a:ext>
            </a:extLst>
          </p:cNvPr>
          <p:cNvPicPr>
            <a:picLocks noChangeAspect="1"/>
          </p:cNvPicPr>
          <p:nvPr/>
        </p:nvPicPr>
        <p:blipFill>
          <a:blip r:embed="rId3"/>
          <a:stretch>
            <a:fillRect/>
          </a:stretch>
        </p:blipFill>
        <p:spPr>
          <a:xfrm>
            <a:off x="5443896" y="1412876"/>
            <a:ext cx="6535957" cy="4248372"/>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879976" y="6412979"/>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Amstutz</a:t>
            </a:r>
            <a:r>
              <a:rPr lang="en-GB" sz="1200" dirty="0">
                <a:ea typeface="Calibri" panose="020F0502020204030204" pitchFamily="34" charset="0"/>
                <a:cs typeface="Times New Roman" panose="02020603050405020304" pitchFamily="18" charset="0"/>
                <a:hlinkClick r:id="rId4"/>
              </a:rPr>
              <a:t> OALD0702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69070" cy="4588612"/>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Dans les zones rurales du Lesotho, cet essai a comparé l'option d'une livraison à domicile des renouvellements d'antirétroviraux par les agents de santé du village à celle de la livraison en clinique, après l'initiation du traitement antirétroviral à domicile le même jour. </a:t>
            </a:r>
          </a:p>
        </p:txBody>
      </p:sp>
      <p:sp>
        <p:nvSpPr>
          <p:cNvPr id="8" name="Rectangle 7">
            <a:extLst>
              <a:ext uri="{FF2B5EF4-FFF2-40B4-BE49-F238E27FC236}">
                <a16:creationId xmlns:a16="http://schemas.microsoft.com/office/drawing/2014/main" id="{4368CA11-9863-7A45-9891-8C3A45C2FA83}"/>
              </a:ext>
            </a:extLst>
          </p:cNvPr>
          <p:cNvSpPr/>
          <p:nvPr/>
        </p:nvSpPr>
        <p:spPr>
          <a:xfrm>
            <a:off x="1774827" y="692908"/>
            <a:ext cx="6533432" cy="338554"/>
          </a:xfrm>
          <a:prstGeom prst="rect">
            <a:avLst/>
          </a:prstGeom>
        </p:spPr>
        <p:txBody>
          <a:bodyPr wrap="square" lIns="0" tIns="0" rIns="0" bIns="0">
            <a:spAutoFit/>
          </a:bodyPr>
          <a:lstStyle/>
          <a:p>
            <a:pPr lvl="0">
              <a:spcAft>
                <a:spcPts val="600"/>
              </a:spcAft>
            </a:pPr>
            <a:r>
              <a:rPr lang="fr-FR" sz="2200" b="1"/>
              <a:t>Renouvellement des antirétroviraux au sein des villages</a:t>
            </a:r>
            <a:endParaRPr lang="fr-FR" sz="2200" b="1">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80BC0DE-C0F4-2C4B-AEFF-6AAA8435DF99}"/>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Renouvellement des antirétroviraux au sein des villages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3" name="Rectangle 12">
            <a:extLst>
              <a:ext uri="{FF2B5EF4-FFF2-40B4-BE49-F238E27FC236}">
                <a16:creationId xmlns:a16="http://schemas.microsoft.com/office/drawing/2014/main" id="{AB6F9982-C40F-0448-9F43-CE49EB0127D6}"/>
              </a:ext>
            </a:extLst>
          </p:cNvPr>
          <p:cNvSpPr/>
          <p:nvPr/>
        </p:nvSpPr>
        <p:spPr>
          <a:xfrm>
            <a:off x="5591175" y="1412876"/>
            <a:ext cx="6192838"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C0678346-4172-234A-A5D4-EB0DF01C8E80}"/>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7424767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07917" y="6448922"/>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Amstutz</a:t>
            </a:r>
            <a:r>
              <a:rPr lang="en-GB" sz="1200" dirty="0">
                <a:ea typeface="Calibri" panose="020F0502020204030204" pitchFamily="34" charset="0"/>
                <a:cs typeface="Times New Roman" panose="02020603050405020304" pitchFamily="18" charset="0"/>
                <a:hlinkClick r:id="rId3"/>
              </a:rPr>
              <a:t> OALD0702</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69070" cy="4588612"/>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Calibri"/>
              </a:rPr>
              <a:t>Dans le groupe d'intervention, moins de la moitié des personnes randomisées (41 %) ont opté pour le renouvellement du traitement antirétroviral à domicile par un agent de santé du village</a:t>
            </a:r>
            <a:r>
              <a:rPr lang="fr-FR" sz="2000">
                <a:latin typeface="+mj-lt"/>
                <a:ea typeface="Calibri" panose="020F0502020204030204" pitchFamily="34" charset="0"/>
                <a:cs typeface="Times New Roman"/>
              </a:rPr>
              <a:t>.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Après 12 mois, 46% et 39% des participants du groupe témoin et du groupe d'intervention, respectivement, avaient atteint la suppression virale</a:t>
            </a:r>
            <a:r>
              <a:rPr lang="en-GB" sz="2000">
                <a:latin typeface="+mj-lt"/>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7FF81C69-D11E-8C4E-BB6B-6C238FACF458}"/>
              </a:ext>
            </a:extLst>
          </p:cNvPr>
          <p:cNvPicPr>
            <a:picLocks noChangeAspect="1"/>
          </p:cNvPicPr>
          <p:nvPr/>
        </p:nvPicPr>
        <p:blipFill rotWithShape="1">
          <a:blip r:embed="rId4"/>
          <a:srcRect l="9824" t="20924" r="16052"/>
          <a:stretch/>
        </p:blipFill>
        <p:spPr>
          <a:xfrm>
            <a:off x="5699262" y="2012347"/>
            <a:ext cx="5976664" cy="4144354"/>
          </a:xfrm>
          <a:prstGeom prst="rect">
            <a:avLst/>
          </a:prstGeom>
        </p:spPr>
      </p:pic>
      <p:sp>
        <p:nvSpPr>
          <p:cNvPr id="13" name="Rectangle 12">
            <a:extLst>
              <a:ext uri="{FF2B5EF4-FFF2-40B4-BE49-F238E27FC236}">
                <a16:creationId xmlns:a16="http://schemas.microsoft.com/office/drawing/2014/main" id="{58850278-0E56-5A4D-9497-33B46290424F}"/>
              </a:ext>
            </a:extLst>
          </p:cNvPr>
          <p:cNvSpPr/>
          <p:nvPr/>
        </p:nvSpPr>
        <p:spPr>
          <a:xfrm>
            <a:off x="5591175" y="1412876"/>
            <a:ext cx="6192838"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E94193-7EF8-2F49-88D5-91382313BC68}"/>
              </a:ext>
            </a:extLst>
          </p:cNvPr>
          <p:cNvSpPr/>
          <p:nvPr/>
        </p:nvSpPr>
        <p:spPr>
          <a:xfrm>
            <a:off x="5591175" y="1556792"/>
            <a:ext cx="6192838"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Participants à l'intervention qui n'ont pas opté pour le renouvellement par un agent de santé du village (N=70)</a:t>
            </a:r>
          </a:p>
        </p:txBody>
      </p:sp>
      <p:sp>
        <p:nvSpPr>
          <p:cNvPr id="11" name="Rectangle 10">
            <a:extLst>
              <a:ext uri="{FF2B5EF4-FFF2-40B4-BE49-F238E27FC236}">
                <a16:creationId xmlns:a16="http://schemas.microsoft.com/office/drawing/2014/main" id="{9E9364EC-C575-7644-8172-7ECEE5057FCD}"/>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Renouvellement des antirétroviraux au sein des villages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708F73C3-27FF-4A42-8879-80CE01B11E37}"/>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8469085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6070C-63A2-F248-92C2-7A5A4F14D12D}"/>
              </a:ext>
            </a:extLst>
          </p:cNvPr>
          <p:cNvPicPr>
            <a:picLocks noChangeAspect="1"/>
          </p:cNvPicPr>
          <p:nvPr/>
        </p:nvPicPr>
        <p:blipFill rotWithShape="1">
          <a:blip r:embed="rId3"/>
          <a:srcRect t="13744"/>
          <a:stretch/>
        </p:blipFill>
        <p:spPr>
          <a:xfrm>
            <a:off x="5519936" y="1988840"/>
            <a:ext cx="6205002" cy="3478892"/>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455543"/>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4"/>
              </a:rPr>
              <a:t>Phiri</a:t>
            </a:r>
            <a:r>
              <a:rPr lang="en-GB" sz="1200" dirty="0">
                <a:ea typeface="Calibri" panose="020F0502020204030204" pitchFamily="34" charset="0"/>
                <a:cs typeface="Times New Roman" panose="02020603050405020304" pitchFamily="18" charset="0"/>
                <a:hlinkClick r:id="rId4"/>
              </a:rPr>
              <a:t> OALD01LB01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3669070" cy="4588612"/>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L'étude a évalué les associations entre les caractéristiques des patients et des établissements et la rétention à 12 mois dans les différents modèles de prestation de services différenciées en Zambie.</a:t>
            </a:r>
            <a:r>
              <a:rPr lang="en-GB" sz="2000">
                <a:latin typeface="+mj-lt"/>
                <a:ea typeface="Calibri" panose="020F050202020403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9F55170C-FF92-5A47-A817-FB2CE06E8069}"/>
              </a:ext>
            </a:extLst>
          </p:cNvPr>
          <p:cNvSpPr/>
          <p:nvPr/>
        </p:nvSpPr>
        <p:spPr>
          <a:xfrm>
            <a:off x="1747104" y="681260"/>
            <a:ext cx="8105774" cy="338554"/>
          </a:xfrm>
          <a:prstGeom prst="rect">
            <a:avLst/>
          </a:prstGeom>
        </p:spPr>
        <p:txBody>
          <a:bodyPr wrap="square" lIns="0" tIns="0" rIns="0" bIns="0">
            <a:spAutoFit/>
          </a:bodyPr>
          <a:lstStyle/>
          <a:p>
            <a:pPr lvl="0">
              <a:spcAft>
                <a:spcPts val="600"/>
              </a:spcAft>
            </a:pPr>
            <a:r>
              <a:rPr lang="fr-FR" sz="2200" b="1">
                <a:cs typeface="Calibri"/>
              </a:rPr>
              <a:t>Rétention dans les modèles de prestation de services différenciés</a:t>
            </a:r>
            <a:endParaRPr lang="en-GB" sz="2200" b="1">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82E5EAB9-F21F-7F40-8529-563B8907CB2F}"/>
              </a:ext>
            </a:extLst>
          </p:cNvPr>
          <p:cNvSpPr/>
          <p:nvPr/>
        </p:nvSpPr>
        <p:spPr>
          <a:xfrm>
            <a:off x="5591175" y="1412876"/>
            <a:ext cx="6192838"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943AFC-1370-304E-BA4E-71DA6620A9C5}"/>
              </a:ext>
            </a:extLst>
          </p:cNvPr>
          <p:cNvSpPr/>
          <p:nvPr/>
        </p:nvSpPr>
        <p:spPr>
          <a:xfrm>
            <a:off x="5591175" y="1556792"/>
            <a:ext cx="6192838" cy="215444"/>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Modèles de prise en charge</a:t>
            </a:r>
          </a:p>
        </p:txBody>
      </p:sp>
      <p:sp>
        <p:nvSpPr>
          <p:cNvPr id="16" name="Rectangle 15">
            <a:extLst>
              <a:ext uri="{FF2B5EF4-FFF2-40B4-BE49-F238E27FC236}">
                <a16:creationId xmlns:a16="http://schemas.microsoft.com/office/drawing/2014/main" id="{8AF8DCAD-D08C-054E-A1CF-894DE9FFC1DD}"/>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Rétention dans les modèles de prestation de services différenciés</a:t>
            </a: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F9B20C84-35FF-6C4B-A631-4A08BF4730F4}"/>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315498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674E6-828F-5541-9798-632CBA8072F2}"/>
              </a:ext>
            </a:extLst>
          </p:cNvPr>
          <p:cNvSpPr/>
          <p:nvPr/>
        </p:nvSpPr>
        <p:spPr>
          <a:xfrm>
            <a:off x="479425" y="115888"/>
            <a:ext cx="8640512" cy="549913"/>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La prévention du VIH  </a:t>
            </a:r>
            <a:r>
              <a:rPr lang="fr-FR" sz="1600">
                <a:solidFill>
                  <a:schemeClr val="tx1">
                    <a:lumMod val="65000"/>
                    <a:lumOff val="35000"/>
                  </a:schemeClr>
                </a:solidFill>
                <a:latin typeface="+mj-lt"/>
                <a:cs typeface="Calibri" panose="020F0502020204030204" pitchFamily="34" charset="0"/>
              </a:rPr>
              <a:t>|  Les jeunes femmes utilisent bien la PrEP par voie orale et les anneaux vaginaux</a:t>
            </a:r>
          </a:p>
        </p:txBody>
      </p:sp>
      <p:sp>
        <p:nvSpPr>
          <p:cNvPr id="3" name="Rectangle 2">
            <a:extLst>
              <a:ext uri="{FF2B5EF4-FFF2-40B4-BE49-F238E27FC236}">
                <a16:creationId xmlns:a16="http://schemas.microsoft.com/office/drawing/2014/main" id="{57959546-C9AF-1D42-93E8-DBCA57DB01BF}"/>
              </a:ext>
            </a:extLst>
          </p:cNvPr>
          <p:cNvSpPr/>
          <p:nvPr/>
        </p:nvSpPr>
        <p:spPr>
          <a:xfrm>
            <a:off x="1774825" y="1350059"/>
            <a:ext cx="4897438" cy="4471773"/>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L'étude ouverte REACH a examiné l’observance et les préférences relatives à la </a:t>
            </a:r>
            <a:r>
              <a:rPr lang="fr-FR" sz="2000" err="1">
                <a:latin typeface="+mj-lt"/>
                <a:ea typeface="Calibri" panose="020F0502020204030204" pitchFamily="34" charset="0"/>
                <a:cs typeface="Times New Roman" panose="02020603050405020304" pitchFamily="18" charset="0"/>
              </a:rPr>
              <a:t>PrEP</a:t>
            </a:r>
            <a:r>
              <a:rPr lang="fr-FR" sz="2000">
                <a:latin typeface="+mj-lt"/>
                <a:ea typeface="Calibri" panose="020F0502020204030204" pitchFamily="34" charset="0"/>
                <a:cs typeface="Times New Roman" panose="02020603050405020304" pitchFamily="18" charset="0"/>
              </a:rPr>
              <a:t> orale et les anneaux vaginaux en Afrique du Sud, en Ouganda et au Zimbabwe.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247 jeunes femmes, âgées de 16 à 21 ans, utilisant une méthode de contraception fiable, ont été recrutées.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participantes se sont vu proposer les deux méthodes pendant six mois chacune, puis ont eu le choix.</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participantes se sont vu proposer un soutien personnalisé en matière d'observance. </a:t>
            </a:r>
          </a:p>
        </p:txBody>
      </p:sp>
      <p:sp>
        <p:nvSpPr>
          <p:cNvPr id="8" name="Rectangle 7">
            <a:extLst>
              <a:ext uri="{FF2B5EF4-FFF2-40B4-BE49-F238E27FC236}">
                <a16:creationId xmlns:a16="http://schemas.microsoft.com/office/drawing/2014/main" id="{A52F9A91-EEFB-5947-8A36-AACEB951B76F}"/>
              </a:ext>
            </a:extLst>
          </p:cNvPr>
          <p:cNvSpPr/>
          <p:nvPr/>
        </p:nvSpPr>
        <p:spPr>
          <a:xfrm>
            <a:off x="6745857" y="1412875"/>
            <a:ext cx="5038155" cy="302972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4C5D5E-4A53-4267-8570-C3EB56C16067}"/>
              </a:ext>
            </a:extLst>
          </p:cNvPr>
          <p:cNvSpPr/>
          <p:nvPr/>
        </p:nvSpPr>
        <p:spPr>
          <a:xfrm>
            <a:off x="1774825" y="692317"/>
            <a:ext cx="10014581" cy="677108"/>
          </a:xfrm>
          <a:prstGeom prst="rect">
            <a:avLst/>
          </a:prstGeom>
        </p:spPr>
        <p:txBody>
          <a:bodyPr wrap="square" lIns="0" tIns="0" rIns="0" bIns="0" anchor="t">
            <a:spAutoFit/>
          </a:bodyPr>
          <a:lstStyle/>
          <a:p>
            <a:r>
              <a:rPr lang="fr-FR" sz="2200" b="1">
                <a:ea typeface="+mn-lt"/>
                <a:cs typeface="+mn-lt"/>
              </a:rPr>
              <a:t>Les jeunes femmes utilisent bien la </a:t>
            </a:r>
            <a:r>
              <a:rPr lang="fr-FR" sz="2200" b="1" err="1">
                <a:ea typeface="+mn-lt"/>
                <a:cs typeface="+mn-lt"/>
              </a:rPr>
              <a:t>PrEP</a:t>
            </a:r>
            <a:r>
              <a:rPr lang="fr-FR" sz="2200" b="1">
                <a:ea typeface="+mn-lt"/>
                <a:cs typeface="+mn-lt"/>
              </a:rPr>
              <a:t> par voie orale et les anneaux vaginaux</a:t>
            </a:r>
            <a:endParaRPr lang="fr-FR"/>
          </a:p>
          <a:p>
            <a:pPr>
              <a:spcAft>
                <a:spcPts val="600"/>
              </a:spcAft>
            </a:pPr>
            <a:endParaRPr lang="en-GB" sz="2200" b="1">
              <a:cs typeface="Calibri"/>
            </a:endParaRPr>
          </a:p>
        </p:txBody>
      </p:sp>
      <p:sp>
        <p:nvSpPr>
          <p:cNvPr id="10" name="TextBox 9">
            <a:extLst>
              <a:ext uri="{FF2B5EF4-FFF2-40B4-BE49-F238E27FC236}">
                <a16:creationId xmlns:a16="http://schemas.microsoft.com/office/drawing/2014/main" id="{A2FD3D6E-D173-44E8-9D16-3137D6B2094A}"/>
              </a:ext>
            </a:extLst>
          </p:cNvPr>
          <p:cNvSpPr txBox="1"/>
          <p:nvPr/>
        </p:nvSpPr>
        <p:spPr>
          <a:xfrm>
            <a:off x="5765561" y="6396109"/>
            <a:ext cx="6096000" cy="281231"/>
          </a:xfrm>
          <a:prstGeom prst="rect">
            <a:avLst/>
          </a:prstGeom>
          <a:noFill/>
        </p:spPr>
        <p:txBody>
          <a:bodyPr wrap="square">
            <a:spAutoFit/>
          </a:bodyPr>
          <a:lstStyle/>
          <a:p>
            <a:pPr lvl="0" algn="r">
              <a:lnSpc>
                <a:spcPct val="107000"/>
              </a:lnSpc>
              <a:spcAft>
                <a:spcPts val="800"/>
              </a:spcAft>
              <a:defRPr/>
            </a:pPr>
            <a:r>
              <a:rPr lang="en-GB" sz="1200" dirty="0">
                <a:solidFill>
                  <a:prstClr val="black"/>
                </a:solidFill>
                <a:latin typeface="Calibri Light" panose="020F0302020204030204"/>
                <a:ea typeface="Calibri" panose="020F0502020204030204" pitchFamily="34" charset="0"/>
                <a:cs typeface="Times New Roman" panose="02020603050405020304" pitchFamily="18" charset="0"/>
                <a:hlinkClick r:id="rId3"/>
              </a:rPr>
              <a:t>Nair OALC01LB01</a:t>
            </a:r>
            <a:endParaRPr lang="en-GB" sz="1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5372433-90C9-4B40-B22D-526259455F45}"/>
              </a:ext>
            </a:extLst>
          </p:cNvPr>
          <p:cNvSpPr/>
          <p:nvPr/>
        </p:nvSpPr>
        <p:spPr>
          <a:xfrm>
            <a:off x="6851650" y="1530068"/>
            <a:ext cx="4924631" cy="215444"/>
          </a:xfrm>
          <a:prstGeom prst="rect">
            <a:avLst/>
          </a:prstGeom>
        </p:spPr>
        <p:txBody>
          <a:bodyPr wrap="square" lIns="0" tIns="0" rIns="0" bIns="0">
            <a:spAutoFit/>
          </a:bodyPr>
          <a:lstStyle/>
          <a:p>
            <a:pPr algn="ctr"/>
            <a:r>
              <a:rPr lang="en-US" sz="1400" b="1">
                <a:solidFill>
                  <a:schemeClr val="tx1">
                    <a:lumMod val="65000"/>
                    <a:lumOff val="35000"/>
                  </a:schemeClr>
                </a:solidFill>
                <a:latin typeface="+mj-lt"/>
              </a:rPr>
              <a:t>Etude </a:t>
            </a:r>
            <a:r>
              <a:rPr lang="fr-FR" sz="1400" b="1">
                <a:solidFill>
                  <a:schemeClr val="tx1">
                    <a:lumMod val="65000"/>
                    <a:lumOff val="35000"/>
                  </a:schemeClr>
                </a:solidFill>
                <a:latin typeface="+mj-lt"/>
              </a:rPr>
              <a:t>croisée</a:t>
            </a:r>
          </a:p>
        </p:txBody>
      </p:sp>
      <p:pic>
        <p:nvPicPr>
          <p:cNvPr id="7" name="Picture 6" descr="Graphical user interface&#10;&#10;Description automatically generated with low confidence">
            <a:extLst>
              <a:ext uri="{FF2B5EF4-FFF2-40B4-BE49-F238E27FC236}">
                <a16:creationId xmlns:a16="http://schemas.microsoft.com/office/drawing/2014/main" id="{90F45CDE-E6CC-4950-9075-4481BA625DBF}"/>
              </a:ext>
            </a:extLst>
          </p:cNvPr>
          <p:cNvPicPr>
            <a:picLocks noChangeAspect="1"/>
          </p:cNvPicPr>
          <p:nvPr/>
        </p:nvPicPr>
        <p:blipFill rotWithShape="1">
          <a:blip r:embed="rId4"/>
          <a:srcRect t="13069"/>
          <a:stretch/>
        </p:blipFill>
        <p:spPr>
          <a:xfrm>
            <a:off x="6745857" y="2080686"/>
            <a:ext cx="4926082" cy="2026743"/>
          </a:xfrm>
          <a:prstGeom prst="rect">
            <a:avLst/>
          </a:prstGeom>
        </p:spPr>
      </p:pic>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DD977778-5405-C047-9F87-F81A4EE3EA97}"/>
              </a:ext>
            </a:extLst>
          </p:cNvPr>
          <p:cNvPicPr>
            <a:picLocks noChangeAspect="1"/>
          </p:cNvPicPr>
          <p:nvPr/>
        </p:nvPicPr>
        <p:blipFill rotWithShape="1">
          <a:blip r:embed="rId6"/>
          <a:srcRect t="21806" b="28773"/>
          <a:stretch/>
        </p:blipFill>
        <p:spPr>
          <a:xfrm>
            <a:off x="406669" y="5979057"/>
            <a:ext cx="1261169" cy="150282"/>
          </a:xfrm>
          <a:prstGeom prst="rect">
            <a:avLst/>
          </a:prstGeom>
        </p:spPr>
      </p:pic>
    </p:spTree>
    <p:extLst>
      <p:ext uri="{BB962C8B-B14F-4D97-AF65-F5344CB8AC3E}">
        <p14:creationId xmlns:p14="http://schemas.microsoft.com/office/powerpoint/2010/main" val="22013279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Phiri</a:t>
            </a:r>
            <a:r>
              <a:rPr lang="en-GB" sz="1200" dirty="0">
                <a:ea typeface="Calibri" panose="020F0502020204030204" pitchFamily="34" charset="0"/>
                <a:cs typeface="Times New Roman" panose="02020603050405020304" pitchFamily="18" charset="0"/>
                <a:hlinkClick r:id="rId3"/>
              </a:rPr>
              <a:t> OALD01LB01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6851650" y="1374654"/>
            <a:ext cx="4932363" cy="4324591"/>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Parmi les patients à qui moins de deux mois de médicaments ont été dispensés, ceux du modèle accéléré risquaient davantage de ne plus être suivis, tandis que ceux des modèles de groupe présentaient un risque plus faible.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patients des services différenciés ont été moins suivis dans les zones urbaines que dans les zones rurales (médiane par établissement : 4,5 % contre 0,7 %). </a:t>
            </a: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B5473DA-748E-1F48-9630-FE4B10B201EC}"/>
              </a:ext>
            </a:extLst>
          </p:cNvPr>
          <p:cNvSpPr/>
          <p:nvPr/>
        </p:nvSpPr>
        <p:spPr>
          <a:xfrm>
            <a:off x="1775520" y="1352779"/>
            <a:ext cx="4745036" cy="2463230"/>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Sur 90 829 patients orientés vers les modèles de prestation de services différenciés, 78,3 % ont reçu 4-6 mois de médicaments.  </a:t>
            </a:r>
            <a:endParaRPr lang="fr-FR" sz="2000">
              <a:latin typeface="+mj-lt"/>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Parmi ceux qui ont bénéficié de la dispensation d'antirétroviraux pour 4 à 6 mois, ceux des modèles accélérés et des modèles de groupe risquaient moins de ne plus être suivis après 12 mois que ceux qui ne recevaient que la dispensation pour plusieurs mois. </a:t>
            </a:r>
          </a:p>
          <a:p>
            <a:pPr marL="197485" lvl="1" indent="-197485" defTabSz="720000">
              <a:spcAft>
                <a:spcPts val="500"/>
              </a:spcAft>
              <a:buClr>
                <a:srgbClr val="E0001B"/>
              </a:buClr>
              <a:buSzPct val="70000"/>
            </a:pPr>
            <a:r>
              <a:rPr lang="en-GB" sz="2200">
                <a:latin typeface="+mj-lt"/>
                <a:ea typeface="Calibri" panose="020F0502020204030204" pitchFamily="34" charset="0"/>
                <a:cs typeface="Times New Roman"/>
              </a:rPr>
              <a:t> </a:t>
            </a:r>
          </a:p>
          <a:p>
            <a:pPr marL="197485" lvl="1" indent="-197485" defTabSz="720000">
              <a:spcAft>
                <a:spcPts val="500"/>
              </a:spcAft>
              <a:buClr>
                <a:srgbClr val="E0001B"/>
              </a:buClr>
              <a:buSzPct val="70000"/>
              <a:buFont typeface="Lucida Grande" panose="020B0600040502020204" pitchFamily="34" charset="0"/>
              <a:buChar char="►"/>
            </a:pPr>
            <a:endParaRPr lang="en-GB" sz="2200">
              <a:latin typeface="+mj-lt"/>
              <a:ea typeface="Calibri" panose="020F0502020204030204" pitchFamily="34" charset="0"/>
              <a:cs typeface="Times New Roman" panose="02020603050405020304" pitchFamily="18" charset="0"/>
            </a:endParaRPr>
          </a:p>
          <a:p>
            <a:pPr marL="0" lvl="1" defTabSz="720000">
              <a:spcAft>
                <a:spcPts val="500"/>
              </a:spcAft>
              <a:buClr>
                <a:srgbClr val="E0001B"/>
              </a:buClr>
              <a:buSzPct val="70000"/>
            </a:pPr>
            <a:endParaRPr lang="en-GB" sz="220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59027EE4-E108-1648-A3D9-B5A344A5B8E2}"/>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Rétention dans les modèles de prestation de services différenciés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8" name="Picture 7" descr="A picture containing graphical user interface&#10;&#10;Description automatically generated">
            <a:hlinkClick r:id="rId4" action="ppaction://hlinksldjump"/>
            <a:extLst>
              <a:ext uri="{FF2B5EF4-FFF2-40B4-BE49-F238E27FC236}">
                <a16:creationId xmlns:a16="http://schemas.microsoft.com/office/drawing/2014/main" id="{0E308F9E-0E56-8047-ABB8-1041DA238CA9}"/>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40437437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Jamieson PEDLB31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9762" y="1344841"/>
            <a:ext cx="4892502" cy="4784497"/>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Combien de temps après le début du traitement antirétroviral doit-on proposer les modèles de soins différenciés ? </a:t>
            </a:r>
            <a:endParaRPr lang="fr-FR" sz="2000">
              <a:latin typeface="+mj-lt"/>
              <a:cs typeface="Times New Roman"/>
            </a:endParaRPr>
          </a:p>
          <a:p>
            <a:pPr marL="197485" lvl="1" indent="-197485" defTabSz="720000">
              <a:spcAft>
                <a:spcPts val="500"/>
              </a:spcAft>
              <a:buClr>
                <a:srgbClr val="E0001B"/>
              </a:buClr>
              <a:buSzPct val="70000"/>
              <a:buFont typeface="Lucida Grande,Sans-Serif" panose="020B0600040502020204" pitchFamily="34" charset="0"/>
              <a:buChar char="►"/>
            </a:pPr>
            <a:r>
              <a:rPr lang="fr-FR" sz="2000">
                <a:latin typeface="+mj-lt"/>
                <a:ea typeface="Calibri" panose="020F0502020204030204" pitchFamily="34" charset="0"/>
                <a:cs typeface="Times New Roman"/>
              </a:rPr>
              <a:t>Une deuxième étude Zambienne a examiné la rétention dans les soins des patients inscrits à des modèles de soins différenciés après moins de 6 mois de traitement, après 6 à 12 mois ou après plus de 12 mois.</a:t>
            </a:r>
            <a:endParaRPr lang="fr-FR" sz="2000">
              <a:latin typeface="+mj-lt"/>
              <a:ea typeface="Calibri" panose="020F0502020204030204" pitchFamily="34" charset="0"/>
              <a:cs typeface="Calibri" panose="020F0502020204030204"/>
            </a:endParaRPr>
          </a:p>
          <a:p>
            <a:pPr marL="197485" lvl="1" indent="-197485" defTabSz="720000">
              <a:spcAft>
                <a:spcPts val="500"/>
              </a:spcAft>
              <a:buClr>
                <a:srgbClr val="E0001B"/>
              </a:buClr>
              <a:buSzPct val="70000"/>
              <a:buFont typeface="Lucida Grande,Sans-Serif" panose="020B0600040502020204" pitchFamily="34" charset="0"/>
              <a:buChar char="►"/>
            </a:pPr>
            <a:r>
              <a:rPr lang="fr-FR" sz="2000">
                <a:latin typeface="+mj-lt"/>
                <a:ea typeface="Calibri" panose="020F0502020204030204" pitchFamily="34" charset="0"/>
                <a:cs typeface="Times New Roman"/>
              </a:rPr>
              <a:t>Les patients recrutés à un modèle de soins différenciés dès le début de leur traitement étaient 25 à 28 % moins susceptibles d'être perdus de vue à 12 mois que ceux recrutés après un an de traitement.</a:t>
            </a:r>
            <a:endParaRPr lang="fr-FR" sz="2000">
              <a:latin typeface="+mj-lt"/>
              <a:ea typeface="Calibri" panose="020F0502020204030204" pitchFamily="34" charset="0"/>
              <a:cs typeface="Calibri" panose="020F0502020204030204"/>
            </a:endParaRPr>
          </a:p>
        </p:txBody>
      </p:sp>
      <p:pic>
        <p:nvPicPr>
          <p:cNvPr id="4" name="Picture 3">
            <a:extLst>
              <a:ext uri="{FF2B5EF4-FFF2-40B4-BE49-F238E27FC236}">
                <a16:creationId xmlns:a16="http://schemas.microsoft.com/office/drawing/2014/main" id="{8AC63762-FDB6-CA4A-AB7B-AB8BAE226272}"/>
              </a:ext>
            </a:extLst>
          </p:cNvPr>
          <p:cNvPicPr>
            <a:picLocks noChangeAspect="1"/>
          </p:cNvPicPr>
          <p:nvPr/>
        </p:nvPicPr>
        <p:blipFill rotWithShape="1">
          <a:blip r:embed="rId4"/>
          <a:srcRect l="30" t="107" r="76" b="1582"/>
          <a:stretch/>
        </p:blipFill>
        <p:spPr>
          <a:xfrm>
            <a:off x="6851650" y="1417198"/>
            <a:ext cx="5340350" cy="3960813"/>
          </a:xfrm>
          <a:prstGeom prst="rect">
            <a:avLst/>
          </a:prstGeom>
        </p:spPr>
      </p:pic>
      <p:sp>
        <p:nvSpPr>
          <p:cNvPr id="11" name="Rectangle 10">
            <a:extLst>
              <a:ext uri="{FF2B5EF4-FFF2-40B4-BE49-F238E27FC236}">
                <a16:creationId xmlns:a16="http://schemas.microsoft.com/office/drawing/2014/main" id="{E4C16A2E-BA4B-F14B-B160-E68AB9452D55}"/>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Rétention dans les modèles de prestation de services différenciés</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D3F7D170-63EA-2C43-B9E7-DF49E6C5EFB3}"/>
              </a:ext>
            </a:extLst>
          </p:cNvPr>
          <p:cNvSpPr txBox="1"/>
          <p:nvPr/>
        </p:nvSpPr>
        <p:spPr>
          <a:xfrm>
            <a:off x="7967663" y="5378011"/>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Juliette Humble/DFID. CC BY 2.0</a:t>
            </a:r>
            <a:endParaRPr lang="en-US">
              <a:ea typeface="+mn-lt"/>
              <a:cs typeface="+mn-lt"/>
            </a:endParaRPr>
          </a:p>
        </p:txBody>
      </p:sp>
      <p:pic>
        <p:nvPicPr>
          <p:cNvPr id="10" name="Picture 9" descr="A picture containing graphical user interface&#10;&#10;Description automatically generated">
            <a:hlinkClick r:id="rId5" action="ppaction://hlinksldjump"/>
            <a:extLst>
              <a:ext uri="{FF2B5EF4-FFF2-40B4-BE49-F238E27FC236}">
                <a16:creationId xmlns:a16="http://schemas.microsoft.com/office/drawing/2014/main" id="{03D8D72F-29C0-2141-B465-CFAAC24A8D43}"/>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6047455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9991" y="6453188"/>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Abdalla</a:t>
            </a:r>
            <a:r>
              <a:rPr lang="en-GB" sz="1200" dirty="0">
                <a:ea typeface="Calibri" panose="020F0502020204030204" pitchFamily="34" charset="0"/>
                <a:cs typeface="Times New Roman" panose="02020603050405020304" pitchFamily="18" charset="0"/>
                <a:hlinkClick r:id="rId3"/>
              </a:rPr>
              <a:t> PR06</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412875"/>
            <a:ext cx="5013344" cy="4784497"/>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L'environnement juridique peut affecter profondément le bien-être des travailleurs </a:t>
            </a:r>
            <a:br>
              <a:rPr lang="fr-FR" sz="2000">
                <a:latin typeface="+mj-lt"/>
                <a:ea typeface="Calibri" panose="020F0502020204030204" pitchFamily="34" charset="0"/>
                <a:cs typeface="Times New Roman" panose="02020603050405020304" pitchFamily="18" charset="0"/>
              </a:rPr>
            </a:br>
            <a:r>
              <a:rPr lang="fr-FR" sz="2000">
                <a:latin typeface="+mj-lt"/>
                <a:ea typeface="Calibri" panose="020F0502020204030204" pitchFamily="34" charset="0"/>
                <a:cs typeface="Times New Roman" panose="02020603050405020304" pitchFamily="18" charset="0"/>
              </a:rPr>
              <a:t>du sexe ; il peut créer une culture de stigmatisation, de discrimination et d'exploitation.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En conséquence, les individus deviennent "plus difficiles à atteindre", ce qui a un impact sur l'accès aux services et met encore en danger les travailleurs du sexe.</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criminalisation du travail du sexe augmente les risques en limitant les signalements des violences perpétrées par les clients, les partenaires ou la police. </a:t>
            </a:r>
          </a:p>
        </p:txBody>
      </p:sp>
      <p:sp>
        <p:nvSpPr>
          <p:cNvPr id="8" name="Rectangle 7">
            <a:extLst>
              <a:ext uri="{FF2B5EF4-FFF2-40B4-BE49-F238E27FC236}">
                <a16:creationId xmlns:a16="http://schemas.microsoft.com/office/drawing/2014/main" id="{54C70C2E-8C46-2C4A-BD59-347973433AE0}"/>
              </a:ext>
            </a:extLst>
          </p:cNvPr>
          <p:cNvSpPr/>
          <p:nvPr/>
        </p:nvSpPr>
        <p:spPr>
          <a:xfrm>
            <a:off x="1774825" y="716098"/>
            <a:ext cx="6887912" cy="369332"/>
          </a:xfrm>
          <a:prstGeom prst="rect">
            <a:avLst/>
          </a:prstGeom>
        </p:spPr>
        <p:txBody>
          <a:bodyPr wrap="square" lIns="0" tIns="0" rIns="0" bIns="0">
            <a:spAutoFit/>
          </a:bodyPr>
          <a:lstStyle/>
          <a:p>
            <a:pPr lvl="0">
              <a:spcAft>
                <a:spcPts val="600"/>
              </a:spcAft>
            </a:pPr>
            <a:r>
              <a:rPr lang="fr-FR" sz="2400" b="1">
                <a:solidFill>
                  <a:srgbClr val="000000"/>
                </a:solidFill>
                <a:cs typeface="Calibri" panose="020F0502020204030204" pitchFamily="34" charset="0"/>
              </a:rPr>
              <a:t>Décriminalisation et bien-être des travailleurs du sexe</a:t>
            </a:r>
            <a:endParaRPr lang="en-GB" sz="2200" b="1">
              <a:solidFill>
                <a:srgbClr val="00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93B0A74-18A5-4F43-A351-F886BA303965}"/>
              </a:ext>
            </a:extLst>
          </p:cNvPr>
          <p:cNvPicPr>
            <a:picLocks noChangeAspect="1"/>
          </p:cNvPicPr>
          <p:nvPr/>
        </p:nvPicPr>
        <p:blipFill rotWithShape="1">
          <a:blip r:embed="rId4"/>
          <a:srcRect l="541" t="11110" r="-356" b="12489"/>
          <a:stretch/>
        </p:blipFill>
        <p:spPr>
          <a:xfrm>
            <a:off x="8489386" y="1065354"/>
            <a:ext cx="3722934" cy="4274099"/>
          </a:xfrm>
          <a:prstGeom prst="rect">
            <a:avLst/>
          </a:prstGeom>
        </p:spPr>
      </p:pic>
      <p:sp>
        <p:nvSpPr>
          <p:cNvPr id="11" name="Rectangle 10">
            <a:extLst>
              <a:ext uri="{FF2B5EF4-FFF2-40B4-BE49-F238E27FC236}">
                <a16:creationId xmlns:a16="http://schemas.microsoft.com/office/drawing/2014/main" id="{975B0331-E52E-364A-8864-40D0D771353B}"/>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Décriminalisation et bien-être des travailleurs du sexe </a:t>
            </a: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sp>
        <p:nvSpPr>
          <p:cNvPr id="10" name="TextBox 9">
            <a:extLst>
              <a:ext uri="{FF2B5EF4-FFF2-40B4-BE49-F238E27FC236}">
                <a16:creationId xmlns:a16="http://schemas.microsoft.com/office/drawing/2014/main" id="{B26659F4-B15C-2844-B35C-B74A17D33AFD}"/>
              </a:ext>
            </a:extLst>
          </p:cNvPr>
          <p:cNvSpPr txBox="1"/>
          <p:nvPr/>
        </p:nvSpPr>
        <p:spPr>
          <a:xfrm>
            <a:off x="7967663" y="5378011"/>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Chris Morgan/DFID. CC BY-NC-ND 2.0</a:t>
            </a:r>
            <a:endParaRPr lang="en-US">
              <a:ea typeface="+mn-lt"/>
              <a:cs typeface="+mn-lt"/>
            </a:endParaRPr>
          </a:p>
        </p:txBody>
      </p:sp>
      <p:pic>
        <p:nvPicPr>
          <p:cNvPr id="9" name="Picture 8" descr="A picture containing graphical user interface&#10;&#10;Description automatically generated">
            <a:hlinkClick r:id="rId5" action="ppaction://hlinksldjump"/>
            <a:extLst>
              <a:ext uri="{FF2B5EF4-FFF2-40B4-BE49-F238E27FC236}">
                <a16:creationId xmlns:a16="http://schemas.microsoft.com/office/drawing/2014/main" id="{37B48FE1-137A-9441-9288-C41BE55170B8}"/>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972744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795963" y="6470852"/>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Abdalla</a:t>
            </a:r>
            <a:r>
              <a:rPr lang="en-GB" sz="1200" dirty="0">
                <a:ea typeface="Calibri" panose="020F0502020204030204" pitchFamily="34" charset="0"/>
                <a:cs typeface="Times New Roman" panose="02020603050405020304" pitchFamily="18" charset="0"/>
                <a:hlinkClick r:id="rId3"/>
              </a:rPr>
              <a:t> PR06</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6851650" y="1341439"/>
            <a:ext cx="4932363" cy="4464050"/>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Lorsque les travailleurs du sexe se rendent au domicile de leurs clients, ils s’exposent aux violences et à l'exploitation. Depuis le début de la pandémie, plus de 30 travailleurs du sexe connus de KESWA ont été assassinés.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Travailler en fonction des horaires des clients peut entrainer le non-respect du couvre-feux et accroitre la vulnérabilité au harcèlement et à la violence de la police. </a:t>
            </a:r>
          </a:p>
        </p:txBody>
      </p:sp>
      <p:sp>
        <p:nvSpPr>
          <p:cNvPr id="8" name="Rectangle 7">
            <a:extLst>
              <a:ext uri="{FF2B5EF4-FFF2-40B4-BE49-F238E27FC236}">
                <a16:creationId xmlns:a16="http://schemas.microsoft.com/office/drawing/2014/main" id="{D8945B6E-89F0-EA45-A966-94C209EB16BF}"/>
              </a:ext>
            </a:extLst>
          </p:cNvPr>
          <p:cNvSpPr/>
          <p:nvPr/>
        </p:nvSpPr>
        <p:spPr>
          <a:xfrm>
            <a:off x="1774825" y="1341438"/>
            <a:ext cx="4897240" cy="3024147"/>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Les travailleurs du sexe ont été confrontés à des difficultés particulières en raison des mesures de couvre-feu du COVID-19.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Lorsque des travailleurs du sexe ont ramené des clients chez eux, les voisins se sont plaints de violations des règles de distanciation physique. </a:t>
            </a:r>
            <a:endParaRPr lang="en-GB" sz="2200">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D6FDA25-D418-5748-AFD6-2A2AD8ACBE01}"/>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Décriminalisation et bien-être des travailleurs du sexe </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1" name="Picture 10" descr="A picture containing graphical user interface&#10;&#10;Description automatically generated">
            <a:hlinkClick r:id="rId4" action="ppaction://hlinksldjump"/>
            <a:extLst>
              <a:ext uri="{FF2B5EF4-FFF2-40B4-BE49-F238E27FC236}">
                <a16:creationId xmlns:a16="http://schemas.microsoft.com/office/drawing/2014/main" id="{57245198-DB25-CD4F-A3D4-980F9AB75910}"/>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5425510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688012" y="6387411"/>
            <a:ext cx="6096000" cy="281231"/>
          </a:xfrm>
          <a:prstGeom prst="rect">
            <a:avLst/>
          </a:prstGeom>
        </p:spPr>
        <p:txBody>
          <a:bodyPr>
            <a:spAutoFit/>
          </a:bodyPr>
          <a:lstStyle/>
          <a:p>
            <a:pPr algn="r">
              <a:lnSpc>
                <a:spcPct val="107000"/>
              </a:lnSpc>
              <a:spcAft>
                <a:spcPts val="800"/>
              </a:spcAft>
            </a:pPr>
            <a:r>
              <a:rPr lang="en-GB" sz="1200" dirty="0" err="1">
                <a:ea typeface="Calibri" panose="020F0502020204030204" pitchFamily="34" charset="0"/>
                <a:cs typeface="Times New Roman" panose="02020603050405020304" pitchFamily="18" charset="0"/>
                <a:hlinkClick r:id="rId3"/>
              </a:rPr>
              <a:t>Abdalla</a:t>
            </a:r>
            <a:r>
              <a:rPr lang="en-GB" sz="1200" dirty="0">
                <a:ea typeface="Calibri" panose="020F0502020204030204" pitchFamily="34" charset="0"/>
                <a:cs typeface="Times New Roman" panose="02020603050405020304" pitchFamily="18" charset="0"/>
                <a:hlinkClick r:id="rId3"/>
              </a:rPr>
              <a:t> PR06</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1"/>
            <a:ext cx="5076823" cy="3886916"/>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De nombreuses organisations internationales de santé et de droits de l'homme ont appelé à la décriminalisation du travail du sexe.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décriminalisation signifie la suppression de toutes les lois pénales qui interdisent le travail du sexe et les activités associées.  </a:t>
            </a:r>
          </a:p>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Elle devrait également englober la suppression de l'oppression légale par des lois qui ont un impact disproportionné sur les travailleurs du sexe, par exemple les lois contre le vagabondage, l'homosexualité ou le transvestisme. </a:t>
            </a:r>
          </a:p>
        </p:txBody>
      </p:sp>
      <p:sp>
        <p:nvSpPr>
          <p:cNvPr id="8" name="Rectangle 7">
            <a:extLst>
              <a:ext uri="{FF2B5EF4-FFF2-40B4-BE49-F238E27FC236}">
                <a16:creationId xmlns:a16="http://schemas.microsoft.com/office/drawing/2014/main" id="{56A8DA54-C338-D946-B0CD-3CD6570175E3}"/>
              </a:ext>
            </a:extLst>
          </p:cNvPr>
          <p:cNvSpPr/>
          <p:nvPr/>
        </p:nvSpPr>
        <p:spPr>
          <a:xfrm>
            <a:off x="6851649" y="1344841"/>
            <a:ext cx="4932363" cy="3886916"/>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panose="02020603050405020304" pitchFamily="18" charset="0"/>
              </a:rPr>
              <a:t>La dépénalisation améliore la sécurité du travail du sexe en réduisant la violence liée au travail, y compris la violence policière, et augmente l'accès à la justice, aux services de soutien et aux services de santé. </a:t>
            </a:r>
          </a:p>
        </p:txBody>
      </p:sp>
      <p:sp>
        <p:nvSpPr>
          <p:cNvPr id="10" name="Rectangle 9">
            <a:extLst>
              <a:ext uri="{FF2B5EF4-FFF2-40B4-BE49-F238E27FC236}">
                <a16:creationId xmlns:a16="http://schemas.microsoft.com/office/drawing/2014/main" id="{6E2E3F12-44AB-A14F-95BE-491019303B35}"/>
              </a:ext>
            </a:extLst>
          </p:cNvPr>
          <p:cNvSpPr/>
          <p:nvPr/>
        </p:nvSpPr>
        <p:spPr>
          <a:xfrm>
            <a:off x="479424" y="115889"/>
            <a:ext cx="11089183" cy="216767"/>
          </a:xfrm>
          <a:prstGeom prst="rect">
            <a:avLst/>
          </a:prstGeom>
        </p:spPr>
        <p:txBody>
          <a:bodyPr lIns="0" tIns="0" rIns="0" bIns="0">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  </a:t>
            </a:r>
            <a:r>
              <a:rPr lang="en-GB" sz="1600">
                <a:solidFill>
                  <a:schemeClr val="tx1">
                    <a:lumMod val="50000"/>
                    <a:lumOff val="50000"/>
                  </a:schemeClr>
                </a:solidFill>
                <a:latin typeface="+mj-lt"/>
                <a:cs typeface="Calibri" panose="020F0502020204030204" pitchFamily="34" charset="0"/>
              </a:rPr>
              <a:t>|  </a:t>
            </a:r>
            <a:r>
              <a:rPr lang="fr-FR" sz="1600">
                <a:solidFill>
                  <a:schemeClr val="tx1">
                    <a:lumMod val="50000"/>
                    <a:lumOff val="50000"/>
                  </a:schemeClr>
                </a:solidFill>
                <a:latin typeface="+mj-lt"/>
                <a:cs typeface="Calibri" panose="020F0502020204030204" pitchFamily="34" charset="0"/>
              </a:rPr>
              <a:t>Décriminalisation et bien-être des travailleurs du sexe </a:t>
            </a:r>
            <a:endParaRPr lang="en-GB"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mj-lt"/>
              <a:cs typeface="Calibri" panose="020F0502020204030204" pitchFamily="34" charset="0"/>
            </a:endParaRPr>
          </a:p>
        </p:txBody>
      </p:sp>
      <p:pic>
        <p:nvPicPr>
          <p:cNvPr id="11" name="Picture 10" descr="A picture containing graphical user interface&#10;&#10;Description automatically generated">
            <a:hlinkClick r:id="rId4" action="ppaction://hlinksldjump"/>
            <a:extLst>
              <a:ext uri="{FF2B5EF4-FFF2-40B4-BE49-F238E27FC236}">
                <a16:creationId xmlns:a16="http://schemas.microsoft.com/office/drawing/2014/main" id="{E1368E80-CF85-3141-8A5A-7DF5B6379D6E}"/>
              </a:ext>
            </a:extLst>
          </p:cNvPr>
          <p:cNvPicPr>
            <a:picLocks noChangeAspect="1"/>
          </p:cNvPicPr>
          <p:nvPr/>
        </p:nvPicPr>
        <p:blipFill rotWithShape="1">
          <a:blip r:embed="rId5"/>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8131122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45FC-87F5-2142-9607-997F4F53174B}"/>
              </a:ext>
            </a:extLst>
          </p:cNvPr>
          <p:cNvSpPr/>
          <p:nvPr/>
        </p:nvSpPr>
        <p:spPr>
          <a:xfrm>
            <a:off x="5852008" y="6453188"/>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Jones OAD0401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5" y="1341438"/>
            <a:ext cx="4984788" cy="4784497"/>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L'augmentation du rendement est-elle un indicateur valable du succès des programmes de dépistage du VIH ? </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Cette étude a analysé le rendement dans le contexte de l'augmentation de la couverture du dépistage chez les femmes accédant au programme national de travail sexuel du Zimbabwe.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Entre 2009 et 2019, 54 503 tests ont été réalisés auprès de 39 462 femmes.</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nombre de femmes dépistées a augmenté au fil du temps, tout comme le nombre de sites cliniques. </a:t>
            </a:r>
            <a:endParaRPr lang="fr-FR" sz="2000">
              <a:latin typeface="+mj-lt"/>
              <a:cs typeface="Times New Roman"/>
            </a:endParaRPr>
          </a:p>
        </p:txBody>
      </p:sp>
      <p:sp>
        <p:nvSpPr>
          <p:cNvPr id="8" name="Rectangle 7">
            <a:extLst>
              <a:ext uri="{FF2B5EF4-FFF2-40B4-BE49-F238E27FC236}">
                <a16:creationId xmlns:a16="http://schemas.microsoft.com/office/drawing/2014/main" id="{54C70C2E-8C46-2C4A-BD59-347973433AE0}"/>
              </a:ext>
            </a:extLst>
          </p:cNvPr>
          <p:cNvSpPr/>
          <p:nvPr/>
        </p:nvSpPr>
        <p:spPr>
          <a:xfrm>
            <a:off x="1774825" y="644109"/>
            <a:ext cx="6533432" cy="369332"/>
          </a:xfrm>
          <a:prstGeom prst="rect">
            <a:avLst/>
          </a:prstGeom>
        </p:spPr>
        <p:txBody>
          <a:bodyPr wrap="square" lIns="0" tIns="0" rIns="0" bIns="0" anchor="t">
            <a:spAutoFit/>
          </a:bodyPr>
          <a:lstStyle/>
          <a:p>
            <a:pPr>
              <a:spcAft>
                <a:spcPts val="600"/>
              </a:spcAft>
            </a:pPr>
            <a:r>
              <a:rPr lang="fr-FR" sz="2400" b="1">
                <a:cs typeface="Calibri Light"/>
              </a:rPr>
              <a:t>Rendement du dépistage du VIH</a:t>
            </a:r>
            <a:endParaRPr lang="en-GB" sz="2200" b="1">
              <a:latin typeface="Calibri "/>
              <a:cs typeface="Calibri" panose="020F0502020204030204" pitchFamily="34" charset="0"/>
            </a:endParaRPr>
          </a:p>
        </p:txBody>
      </p:sp>
      <p:sp>
        <p:nvSpPr>
          <p:cNvPr id="11" name="Rectangle 10">
            <a:extLst>
              <a:ext uri="{FF2B5EF4-FFF2-40B4-BE49-F238E27FC236}">
                <a16:creationId xmlns:a16="http://schemas.microsoft.com/office/drawing/2014/main" id="{9F2FCFC4-0A3E-D94F-B7AE-3257DBAAEE87}"/>
              </a:ext>
            </a:extLst>
          </p:cNvPr>
          <p:cNvSpPr/>
          <p:nvPr/>
        </p:nvSpPr>
        <p:spPr>
          <a:xfrm>
            <a:off x="483954" y="147622"/>
            <a:ext cx="11079532" cy="216766"/>
          </a:xfrm>
          <a:prstGeom prst="rect">
            <a:avLst/>
          </a:prstGeom>
        </p:spPr>
        <p:txBody>
          <a:bodyPr lIns="0" tIns="0" rIns="0" bIns="0" anchor="t">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a:t>
            </a:r>
            <a:r>
              <a:rPr lang="en-GB" sz="1600" b="1">
                <a:solidFill>
                  <a:srgbClr val="D1222A"/>
                </a:solidFill>
                <a:latin typeface="+mj-lt"/>
                <a:cs typeface="Calibri"/>
              </a:rPr>
              <a:t>  </a:t>
            </a:r>
            <a:r>
              <a:rPr lang="en-GB" sz="1600">
                <a:solidFill>
                  <a:schemeClr val="tx1">
                    <a:lumMod val="50000"/>
                    <a:lumOff val="50000"/>
                  </a:schemeClr>
                </a:solidFill>
                <a:latin typeface="+mj-lt"/>
                <a:cs typeface="Calibri"/>
              </a:rPr>
              <a:t>|</a:t>
            </a:r>
            <a:r>
              <a:rPr lang="fr-FR" sz="1600">
                <a:solidFill>
                  <a:schemeClr val="tx1">
                    <a:lumMod val="50000"/>
                    <a:lumOff val="50000"/>
                  </a:schemeClr>
                </a:solidFill>
                <a:latin typeface="+mj-lt"/>
                <a:cs typeface="Calibri"/>
              </a:rPr>
              <a:t>  </a:t>
            </a:r>
            <a:r>
              <a:rPr lang="fr-FR" sz="1600">
                <a:solidFill>
                  <a:schemeClr val="tx1">
                    <a:lumMod val="50000"/>
                    <a:lumOff val="50000"/>
                  </a:schemeClr>
                </a:solidFill>
                <a:latin typeface="+mj-lt"/>
                <a:cs typeface="Calibri Light"/>
              </a:rPr>
              <a:t>Rendement du dépistage du VIH</a:t>
            </a:r>
            <a:endParaRPr lang="fr-FR" sz="1600">
              <a:solidFill>
                <a:schemeClr val="tx1">
                  <a:lumMod val="50000"/>
                  <a:lumOff val="50000"/>
                </a:schemeClr>
              </a:solidFill>
              <a:latin typeface="+mj-lt"/>
              <a:cs typeface="Calibri" panose="020F0502020204030204" pitchFamily="34" charset="0"/>
            </a:endParaRPr>
          </a:p>
        </p:txBody>
      </p:sp>
      <p:pic>
        <p:nvPicPr>
          <p:cNvPr id="6" name="Picture 5">
            <a:extLst>
              <a:ext uri="{FF2B5EF4-FFF2-40B4-BE49-F238E27FC236}">
                <a16:creationId xmlns:a16="http://schemas.microsoft.com/office/drawing/2014/main" id="{AB44699D-6528-C04C-96D6-D8D41FF07D41}"/>
              </a:ext>
            </a:extLst>
          </p:cNvPr>
          <p:cNvPicPr>
            <a:picLocks noChangeAspect="1"/>
          </p:cNvPicPr>
          <p:nvPr/>
        </p:nvPicPr>
        <p:blipFill rotWithShape="1">
          <a:blip r:embed="rId4"/>
          <a:srcRect l="161" r="2184" b="-59"/>
          <a:stretch/>
        </p:blipFill>
        <p:spPr>
          <a:xfrm>
            <a:off x="6851650" y="1412876"/>
            <a:ext cx="5344839" cy="4164816"/>
          </a:xfrm>
          <a:prstGeom prst="rect">
            <a:avLst/>
          </a:prstGeom>
        </p:spPr>
      </p:pic>
      <p:sp>
        <p:nvSpPr>
          <p:cNvPr id="10" name="TextBox 9">
            <a:extLst>
              <a:ext uri="{FF2B5EF4-FFF2-40B4-BE49-F238E27FC236}">
                <a16:creationId xmlns:a16="http://schemas.microsoft.com/office/drawing/2014/main" id="{C857C926-F962-DB4C-888F-5EEC5309FE29}"/>
              </a:ext>
            </a:extLst>
          </p:cNvPr>
          <p:cNvSpPr txBox="1"/>
          <p:nvPr/>
        </p:nvSpPr>
        <p:spPr>
          <a:xfrm>
            <a:off x="7967663" y="5575255"/>
            <a:ext cx="3910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ea typeface="+mn-lt"/>
                <a:cs typeface="+mn-lt"/>
              </a:rPr>
              <a:t>Leonie </a:t>
            </a:r>
            <a:r>
              <a:rPr lang="en-US" sz="1000" err="1">
                <a:ea typeface="+mn-lt"/>
                <a:cs typeface="+mn-lt"/>
              </a:rPr>
              <a:t>Broekstra</a:t>
            </a:r>
            <a:r>
              <a:rPr lang="en-US" sz="1000">
                <a:ea typeface="+mn-lt"/>
                <a:cs typeface="+mn-lt"/>
              </a:rPr>
              <a:t>/Shutterstock</a:t>
            </a:r>
            <a:endParaRPr lang="en-US">
              <a:ea typeface="+mn-lt"/>
              <a:cs typeface="+mn-lt"/>
            </a:endParaRPr>
          </a:p>
        </p:txBody>
      </p:sp>
      <p:pic>
        <p:nvPicPr>
          <p:cNvPr id="13" name="Picture 12" descr="A picture containing graphical user interface&#10;&#10;Description automatically generated">
            <a:hlinkClick r:id="rId5" action="ppaction://hlinksldjump"/>
            <a:extLst>
              <a:ext uri="{FF2B5EF4-FFF2-40B4-BE49-F238E27FC236}">
                <a16:creationId xmlns:a16="http://schemas.microsoft.com/office/drawing/2014/main" id="{5B1ACEF8-6728-2D4C-A605-BF42ED63CDAF}"/>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1196113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95B4C6-CAA2-6E42-A7CB-B0740CDC3FE3}"/>
              </a:ext>
            </a:extLst>
          </p:cNvPr>
          <p:cNvPicPr>
            <a:picLocks noChangeAspect="1"/>
          </p:cNvPicPr>
          <p:nvPr/>
        </p:nvPicPr>
        <p:blipFill rotWithShape="1">
          <a:blip r:embed="rId3"/>
          <a:srcRect/>
          <a:stretch/>
        </p:blipFill>
        <p:spPr>
          <a:xfrm>
            <a:off x="5736777" y="1916153"/>
            <a:ext cx="6047235" cy="3889336"/>
          </a:xfrm>
          <a:prstGeom prst="rect">
            <a:avLst/>
          </a:prstGeom>
        </p:spPr>
      </p:pic>
      <p:sp>
        <p:nvSpPr>
          <p:cNvPr id="7" name="Rectangle 6">
            <a:extLst>
              <a:ext uri="{FF2B5EF4-FFF2-40B4-BE49-F238E27FC236}">
                <a16:creationId xmlns:a16="http://schemas.microsoft.com/office/drawing/2014/main" id="{3B0F45FC-87F5-2142-9607-997F4F53174B}"/>
              </a:ext>
            </a:extLst>
          </p:cNvPr>
          <p:cNvSpPr/>
          <p:nvPr/>
        </p:nvSpPr>
        <p:spPr>
          <a:xfrm>
            <a:off x="5799991" y="6391386"/>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4"/>
              </a:rPr>
              <a:t>Jones OAD0401</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0"/>
            <a:ext cx="3636961" cy="4476991"/>
          </a:xfrm>
          <a:prstGeom prst="rect">
            <a:avLst/>
          </a:prstGeom>
        </p:spPr>
        <p:txBody>
          <a:bodyPr wrap="square" lIns="0" tIns="0" rIns="0" bIns="0" numCol="1" spcCol="180000" anchor="t">
            <a:noAutofit/>
          </a:bodyPr>
          <a:lstStyle/>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Au fil du temps, la fréquence du dépistage du VIH a augmenté.</a:t>
            </a:r>
            <a:endParaRPr lang="fr-FR" sz="2000">
              <a:latin typeface="+mj-lt"/>
              <a:ea typeface="+mn-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mn-lt"/>
                <a:cs typeface="+mn-lt"/>
              </a:rPr>
              <a:t>Parallèlement, le rendement des tests (pourcentage de tests positifs) a diminué.</a:t>
            </a:r>
            <a:endParaRPr lang="fr-FR" sz="2000">
              <a:latin typeface="+mj-lt"/>
              <a:cs typeface="Times New Roman"/>
            </a:endParaRP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Le rendement était de 47,9 % entre 2009-2013, de 18,8 % entre 2014-2016 et de 9,6 % entre 2017-2019.  </a:t>
            </a:r>
          </a:p>
          <a:p>
            <a:pPr marL="197485" lvl="1" indent="-197485" defTabSz="720000">
              <a:spcAft>
                <a:spcPts val="500"/>
              </a:spcAft>
              <a:buClr>
                <a:srgbClr val="E0001B"/>
              </a:buClr>
              <a:buSzPct val="70000"/>
              <a:buFont typeface="Lucida Grande" panose="020B0600040502020204" pitchFamily="34" charset="0"/>
              <a:buChar char="►"/>
            </a:pPr>
            <a:r>
              <a:rPr lang="fr-FR" sz="2000">
                <a:latin typeface="+mj-lt"/>
                <a:ea typeface="Calibri" panose="020F0502020204030204" pitchFamily="34" charset="0"/>
                <a:cs typeface="Times New Roman"/>
              </a:rPr>
              <a:t>La baisse du rendement des tests peut être en partie due à la fréquence accrue des tests.</a:t>
            </a:r>
          </a:p>
        </p:txBody>
      </p:sp>
      <p:sp>
        <p:nvSpPr>
          <p:cNvPr id="11" name="Rectangle 10">
            <a:extLst>
              <a:ext uri="{FF2B5EF4-FFF2-40B4-BE49-F238E27FC236}">
                <a16:creationId xmlns:a16="http://schemas.microsoft.com/office/drawing/2014/main" id="{4C5F333C-43C3-6F49-BB96-D3A6A9F6C979}"/>
              </a:ext>
            </a:extLst>
          </p:cNvPr>
          <p:cNvSpPr/>
          <p:nvPr/>
        </p:nvSpPr>
        <p:spPr>
          <a:xfrm>
            <a:off x="5591175" y="1412876"/>
            <a:ext cx="6192838"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8AEE97-FC94-9344-B9C7-6F6BD98B0DAB}"/>
              </a:ext>
            </a:extLst>
          </p:cNvPr>
          <p:cNvSpPr/>
          <p:nvPr/>
        </p:nvSpPr>
        <p:spPr>
          <a:xfrm>
            <a:off x="5591174" y="1468797"/>
            <a:ext cx="6192838" cy="430887"/>
          </a:xfrm>
          <a:prstGeom prst="rect">
            <a:avLst/>
          </a:prstGeom>
        </p:spPr>
        <p:txBody>
          <a:bodyPr wrap="square" lIns="0" tIns="0" rIns="0" bIns="0">
            <a:spAutoFit/>
          </a:bodyPr>
          <a:lstStyle/>
          <a:p>
            <a:pPr algn="ctr"/>
            <a:r>
              <a:rPr lang="fr-FR" sz="1400" b="1">
                <a:solidFill>
                  <a:schemeClr val="tx1">
                    <a:lumMod val="50000"/>
                    <a:lumOff val="50000"/>
                  </a:schemeClr>
                </a:solidFill>
                <a:latin typeface="+mj-lt"/>
              </a:rPr>
              <a:t>Données provenant des dossiers individuels de tests de dépistage du VIH </a:t>
            </a:r>
            <a:br>
              <a:rPr lang="fr-FR" sz="1400" b="1">
                <a:solidFill>
                  <a:schemeClr val="tx1">
                    <a:lumMod val="50000"/>
                    <a:lumOff val="50000"/>
                  </a:schemeClr>
                </a:solidFill>
                <a:latin typeface="+mj-lt"/>
              </a:rPr>
            </a:br>
            <a:r>
              <a:rPr lang="fr-FR" sz="1400" b="1">
                <a:solidFill>
                  <a:schemeClr val="tx1">
                    <a:lumMod val="50000"/>
                    <a:lumOff val="50000"/>
                  </a:schemeClr>
                </a:solidFill>
                <a:latin typeface="+mj-lt"/>
              </a:rPr>
              <a:t>(n=54 503 tests ; n=39 462 femmes).</a:t>
            </a:r>
          </a:p>
        </p:txBody>
      </p:sp>
      <p:sp>
        <p:nvSpPr>
          <p:cNvPr id="2" name="Rectangle 1">
            <a:extLst>
              <a:ext uri="{FF2B5EF4-FFF2-40B4-BE49-F238E27FC236}">
                <a16:creationId xmlns:a16="http://schemas.microsoft.com/office/drawing/2014/main" id="{43FA13CA-253C-C248-A959-76992079D55F}"/>
              </a:ext>
            </a:extLst>
          </p:cNvPr>
          <p:cNvSpPr/>
          <p:nvPr/>
        </p:nvSpPr>
        <p:spPr>
          <a:xfrm>
            <a:off x="6672263" y="1949090"/>
            <a:ext cx="4176265" cy="144016"/>
          </a:xfrm>
          <a:prstGeom prst="rect">
            <a:avLst/>
          </a:prstGeom>
          <a:solidFill>
            <a:srgbClr val="EB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342FB9-0B0A-5F49-95DF-E0D0219325C2}"/>
              </a:ext>
            </a:extLst>
          </p:cNvPr>
          <p:cNvSpPr/>
          <p:nvPr/>
        </p:nvSpPr>
        <p:spPr>
          <a:xfrm>
            <a:off x="483954" y="147622"/>
            <a:ext cx="11079532" cy="216766"/>
          </a:xfrm>
          <a:prstGeom prst="rect">
            <a:avLst/>
          </a:prstGeom>
        </p:spPr>
        <p:txBody>
          <a:bodyPr lIns="0" tIns="0" rIns="0" bIns="0" anchor="t">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a:t>
            </a:r>
            <a:r>
              <a:rPr lang="en-GB" sz="1600" b="1">
                <a:solidFill>
                  <a:srgbClr val="D1222A"/>
                </a:solidFill>
                <a:latin typeface="+mj-lt"/>
                <a:cs typeface="Calibri"/>
              </a:rPr>
              <a:t>  </a:t>
            </a:r>
            <a:r>
              <a:rPr lang="en-GB" sz="1600">
                <a:solidFill>
                  <a:schemeClr val="tx1">
                    <a:lumMod val="50000"/>
                    <a:lumOff val="50000"/>
                  </a:schemeClr>
                </a:solidFill>
                <a:latin typeface="+mj-lt"/>
                <a:cs typeface="Calibri"/>
              </a:rPr>
              <a:t>|  </a:t>
            </a:r>
            <a:r>
              <a:rPr lang="fr-FR" sz="1600">
                <a:solidFill>
                  <a:schemeClr val="tx1">
                    <a:lumMod val="50000"/>
                    <a:lumOff val="50000"/>
                  </a:schemeClr>
                </a:solidFill>
                <a:latin typeface="+mj-lt"/>
                <a:cs typeface="Calibri Light"/>
              </a:rPr>
              <a:t>Rentabilité du dépistage du VIH</a:t>
            </a:r>
            <a:endParaRPr lang="fr-FR" sz="1600">
              <a:solidFill>
                <a:schemeClr val="tx1">
                  <a:lumMod val="50000"/>
                  <a:lumOff val="50000"/>
                </a:schemeClr>
              </a:solidFill>
              <a:latin typeface="+mj-lt"/>
              <a:cs typeface="Calibri" panose="020F0502020204030204" pitchFamily="34" charset="0"/>
            </a:endParaRPr>
          </a:p>
          <a:p>
            <a:pPr>
              <a:tabLst>
                <a:tab pos="354013" algn="l"/>
              </a:tabLst>
            </a:pPr>
            <a:endParaRPr lang="en-GB" sz="1600">
              <a:solidFill>
                <a:schemeClr val="tx1">
                  <a:lumMod val="50000"/>
                  <a:lumOff val="50000"/>
                </a:schemeClr>
              </a:solidFill>
              <a:latin typeface="Calibri Light"/>
              <a:cs typeface="Calibri" panose="020F0502020204030204" pitchFamily="34" charset="0"/>
            </a:endParaRPr>
          </a:p>
        </p:txBody>
      </p:sp>
      <p:pic>
        <p:nvPicPr>
          <p:cNvPr id="14" name="Picture 13" descr="A picture containing graphical user interface&#10;&#10;Description automatically generated">
            <a:hlinkClick r:id="rId5" action="ppaction://hlinksldjump"/>
            <a:extLst>
              <a:ext uri="{FF2B5EF4-FFF2-40B4-BE49-F238E27FC236}">
                <a16:creationId xmlns:a16="http://schemas.microsoft.com/office/drawing/2014/main" id="{6610C6AB-CE93-8A48-8F62-11E0C42DB88A}"/>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2054832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DEF678-FAFB-5446-9DEC-1790690C1C6A}"/>
              </a:ext>
            </a:extLst>
          </p:cNvPr>
          <p:cNvSpPr/>
          <p:nvPr/>
        </p:nvSpPr>
        <p:spPr>
          <a:xfrm>
            <a:off x="7320136" y="4861676"/>
            <a:ext cx="4871864" cy="583448"/>
          </a:xfrm>
          <a:prstGeom prst="rect">
            <a:avLst/>
          </a:prstGeom>
        </p:spPr>
        <p:txBody>
          <a:bodyPr wrap="square" lIns="0" tIns="0" rIns="0" bIns="46800" numCol="3">
            <a:noAutofit/>
          </a:bodyPr>
          <a:lstStyle/>
          <a:p>
            <a:pPr>
              <a:lnSpc>
                <a:spcPct val="107000"/>
              </a:lnSpc>
              <a:spcAft>
                <a:spcPts val="800"/>
              </a:spcAft>
            </a:pPr>
            <a:r>
              <a:rPr lang="en-GB" sz="1200">
                <a:latin typeface="+mj-lt"/>
                <a:ea typeface="Calibri" panose="020F0502020204030204" pitchFamily="34" charset="0"/>
                <a:cs typeface="Times New Roman" panose="02020603050405020304" pitchFamily="18" charset="0"/>
              </a:rPr>
              <a:t>Pas conscient</a:t>
            </a:r>
          </a:p>
          <a:p>
            <a:pPr>
              <a:lnSpc>
                <a:spcPct val="107000"/>
              </a:lnSpc>
              <a:spcAft>
                <a:spcPts val="800"/>
              </a:spcAft>
            </a:pPr>
            <a:r>
              <a:rPr lang="en-GB" sz="1200">
                <a:latin typeface="+mj-lt"/>
                <a:ea typeface="Calibri" panose="020F0502020204030204" pitchFamily="34" charset="0"/>
                <a:cs typeface="Times New Roman" panose="02020603050405020304" pitchFamily="18" charset="0"/>
              </a:rPr>
              <a:t>Conscient + jamais </a:t>
            </a:r>
            <a:r>
              <a:rPr lang="en-GB" sz="1200" err="1">
                <a:latin typeface="+mj-lt"/>
                <a:ea typeface="Calibri" panose="020F0502020204030204" pitchFamily="34" charset="0"/>
                <a:cs typeface="Times New Roman" panose="02020603050405020304" pitchFamily="18" charset="0"/>
              </a:rPr>
              <a:t>dépisté</a:t>
            </a:r>
            <a:endParaRPr lang="en-GB" sz="1200">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200">
                <a:latin typeface="+mj-lt"/>
                <a:ea typeface="Calibri" panose="020F0502020204030204" pitchFamily="34" charset="0"/>
                <a:cs typeface="Times New Roman" panose="02020603050405020304" pitchFamily="18" charset="0"/>
              </a:rPr>
              <a:t>Conscient et </a:t>
            </a:r>
            <a:r>
              <a:rPr lang="en-GB" sz="1200" err="1">
                <a:latin typeface="+mj-lt"/>
                <a:ea typeface="Calibri" panose="020F0502020204030204" pitchFamily="34" charset="0"/>
                <a:cs typeface="Times New Roman" panose="02020603050405020304" pitchFamily="18" charset="0"/>
              </a:rPr>
              <a:t>dépisté</a:t>
            </a:r>
            <a:endParaRPr lang="en-GB" sz="1200">
              <a:latin typeface="+mj-l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B0F45FC-87F5-2142-9607-997F4F53174B}"/>
              </a:ext>
            </a:extLst>
          </p:cNvPr>
          <p:cNvSpPr/>
          <p:nvPr/>
        </p:nvSpPr>
        <p:spPr>
          <a:xfrm>
            <a:off x="5799991" y="6453336"/>
            <a:ext cx="6096000" cy="281231"/>
          </a:xfrm>
          <a:prstGeom prst="rect">
            <a:avLst/>
          </a:prstGeom>
        </p:spPr>
        <p:txBody>
          <a:bodyPr>
            <a:spAutoFit/>
          </a:bodyPr>
          <a:lstStyle/>
          <a:p>
            <a:pPr algn="r">
              <a:lnSpc>
                <a:spcPct val="107000"/>
              </a:lnSpc>
              <a:spcAft>
                <a:spcPts val="800"/>
              </a:spcAft>
            </a:pPr>
            <a:r>
              <a:rPr lang="en-GB" sz="1200" dirty="0">
                <a:ea typeface="Calibri" panose="020F0502020204030204" pitchFamily="34" charset="0"/>
                <a:cs typeface="Times New Roman" panose="02020603050405020304" pitchFamily="18" charset="0"/>
                <a:hlinkClick r:id="rId3"/>
              </a:rPr>
              <a:t>Van </a:t>
            </a:r>
            <a:r>
              <a:rPr lang="en-GB" sz="1200" dirty="0" err="1">
                <a:ea typeface="Calibri" panose="020F0502020204030204" pitchFamily="34" charset="0"/>
                <a:cs typeface="Times New Roman" panose="02020603050405020304" pitchFamily="18" charset="0"/>
                <a:hlinkClick r:id="rId3"/>
              </a:rPr>
              <a:t>Empel</a:t>
            </a:r>
            <a:r>
              <a:rPr lang="en-GB" sz="1200" dirty="0">
                <a:ea typeface="Calibri" panose="020F0502020204030204" pitchFamily="34" charset="0"/>
                <a:cs typeface="Times New Roman" panose="02020603050405020304" pitchFamily="18" charset="0"/>
                <a:hlinkClick r:id="rId3"/>
              </a:rPr>
              <a:t> OAC0505</a:t>
            </a:r>
            <a:endParaRPr lang="en-GB" sz="12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F1BF0C51-CE2C-1746-B61F-D3CD4AC6503F}"/>
              </a:ext>
            </a:extLst>
          </p:cNvPr>
          <p:cNvSpPr/>
          <p:nvPr/>
        </p:nvSpPr>
        <p:spPr>
          <a:xfrm>
            <a:off x="1774827" y="1344840"/>
            <a:ext cx="4897436" cy="4476992"/>
          </a:xfrm>
          <a:prstGeom prst="rect">
            <a:avLst/>
          </a:prstGeom>
        </p:spPr>
        <p:txBody>
          <a:bodyPr wrap="square" lIns="0" tIns="0" rIns="0" bIns="0" numCol="1" spcCol="180000">
            <a:noAutofit/>
          </a:bodyPr>
          <a:lstStyle/>
          <a:p>
            <a:pPr marL="198000" lvl="1" indent="-198000"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L'étude a analysé les connaissances et l'utilisation des </a:t>
            </a:r>
            <a:r>
              <a:rPr lang="fr-FR" sz="2000" dirty="0" err="1">
                <a:latin typeface="+mj-lt"/>
                <a:ea typeface="Calibri" panose="020F0502020204030204" pitchFamily="34" charset="0"/>
                <a:cs typeface="Times New Roman" panose="02020603050405020304" pitchFamily="18" charset="0"/>
              </a:rPr>
              <a:t>auto-tests</a:t>
            </a:r>
            <a:r>
              <a:rPr lang="fr-FR" sz="2000" dirty="0">
                <a:latin typeface="+mj-lt"/>
                <a:ea typeface="Calibri" panose="020F0502020204030204" pitchFamily="34" charset="0"/>
                <a:cs typeface="Times New Roman" panose="02020603050405020304" pitchFamily="18" charset="0"/>
              </a:rPr>
              <a:t> du VIH dans 9 pays africains. </a:t>
            </a:r>
          </a:p>
          <a:p>
            <a:pPr marL="198000" lvl="1" indent="-198000"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L'échantillon comprenait 177 572 personnes (66,0 % de femmes, âge moyen de 29 ans). </a:t>
            </a:r>
          </a:p>
          <a:p>
            <a:pPr marL="198000" lvl="1" indent="-198000"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86,6 % n'avaient jamais entendu parler des </a:t>
            </a:r>
            <a:r>
              <a:rPr lang="fr-FR" sz="2000" dirty="0" err="1">
                <a:latin typeface="+mj-lt"/>
                <a:ea typeface="Calibri" panose="020F0502020204030204" pitchFamily="34" charset="0"/>
                <a:cs typeface="Times New Roman" panose="02020603050405020304" pitchFamily="18" charset="0"/>
              </a:rPr>
              <a:t>auto-tests</a:t>
            </a:r>
            <a:r>
              <a:rPr lang="fr-FR" sz="2000" dirty="0">
                <a:latin typeface="+mj-lt"/>
                <a:ea typeface="Calibri" panose="020F0502020204030204" pitchFamily="34" charset="0"/>
                <a:cs typeface="Times New Roman" panose="02020603050405020304" pitchFamily="18" charset="0"/>
              </a:rPr>
              <a:t> du VIH, 11,7 % en avaient entendu parler mais ne l'avaient jamais fait et 1,7 % avaient fait un </a:t>
            </a:r>
            <a:r>
              <a:rPr lang="fr-FR" sz="2000" dirty="0" err="1">
                <a:latin typeface="+mj-lt"/>
                <a:ea typeface="Calibri" panose="020F0502020204030204" pitchFamily="34" charset="0"/>
                <a:cs typeface="Times New Roman" panose="02020603050405020304" pitchFamily="18" charset="0"/>
              </a:rPr>
              <a:t>auto-test</a:t>
            </a:r>
            <a:r>
              <a:rPr lang="fr-FR" sz="2000" dirty="0">
                <a:latin typeface="+mj-lt"/>
                <a:ea typeface="Calibri" panose="020F0502020204030204" pitchFamily="34" charset="0"/>
                <a:cs typeface="Times New Roman" panose="02020603050405020304" pitchFamily="18" charset="0"/>
              </a:rPr>
              <a:t>. </a:t>
            </a:r>
          </a:p>
          <a:p>
            <a:pPr marL="198000" lvl="1" indent="-198000" defTabSz="720000">
              <a:spcAft>
                <a:spcPts val="500"/>
              </a:spcAft>
              <a:buClr>
                <a:srgbClr val="E0001B"/>
              </a:buClr>
              <a:buSzPct val="70000"/>
              <a:buFont typeface="Lucida Grande" panose="020B0600040502020204" pitchFamily="34" charset="0"/>
              <a:buChar char="►"/>
            </a:pPr>
            <a:r>
              <a:rPr lang="fr-FR" sz="2000" dirty="0">
                <a:latin typeface="+mj-lt"/>
                <a:ea typeface="Calibri" panose="020F0502020204030204" pitchFamily="34" charset="0"/>
                <a:cs typeface="Times New Roman" panose="02020603050405020304" pitchFamily="18" charset="0"/>
              </a:rPr>
              <a:t>Les groupes marginalisés étaient les moins susceptibles d'avoir entendu parler de</a:t>
            </a:r>
            <a:br>
              <a:rPr lang="fr-FR" sz="2000" dirty="0">
                <a:latin typeface="+mj-lt"/>
                <a:ea typeface="Calibri" panose="020F0502020204030204" pitchFamily="34" charset="0"/>
                <a:cs typeface="Times New Roman" panose="02020603050405020304" pitchFamily="18" charset="0"/>
              </a:rPr>
            </a:br>
            <a:r>
              <a:rPr lang="fr-FR" sz="2000" dirty="0">
                <a:latin typeface="+mj-lt"/>
                <a:ea typeface="Calibri" panose="020F0502020204030204" pitchFamily="34" charset="0"/>
                <a:cs typeface="Times New Roman" panose="02020603050405020304" pitchFamily="18" charset="0"/>
              </a:rPr>
              <a:t>l'</a:t>
            </a:r>
            <a:r>
              <a:rPr lang="fr-FR" sz="2000" dirty="0" err="1">
                <a:latin typeface="+mj-lt"/>
                <a:ea typeface="Calibri" panose="020F0502020204030204" pitchFamily="34" charset="0"/>
                <a:cs typeface="Times New Roman" panose="02020603050405020304" pitchFamily="18" charset="0"/>
              </a:rPr>
              <a:t>auto-test</a:t>
            </a:r>
            <a:r>
              <a:rPr lang="fr-FR" sz="2000" dirty="0">
                <a:latin typeface="+mj-lt"/>
                <a:ea typeface="Calibri" panose="020F0502020204030204" pitchFamily="34" charset="0"/>
                <a:cs typeface="Times New Roman" panose="02020603050405020304" pitchFamily="18" charset="0"/>
              </a:rPr>
              <a:t> du VIH ou de l'utiliser.</a:t>
            </a:r>
          </a:p>
          <a:p>
            <a:pPr marL="198000" lvl="1" indent="-198000" defTabSz="720000">
              <a:spcAft>
                <a:spcPts val="500"/>
              </a:spcAft>
              <a:buClr>
                <a:srgbClr val="E0001B"/>
              </a:buClr>
              <a:buSzPct val="70000"/>
              <a:buFont typeface="Lucida Grande" panose="020B0600040502020204" pitchFamily="34" charset="0"/>
              <a:buChar char="►"/>
            </a:pPr>
            <a:endParaRPr lang="en-GB" sz="2200" dirty="0">
              <a:latin typeface="+mj-lt"/>
              <a:ea typeface="Calibri" panose="020F0502020204030204" pitchFamily="34" charset="0"/>
              <a:cs typeface="Times New Roman" panose="02020603050405020304" pitchFamily="18" charset="0"/>
            </a:endParaRPr>
          </a:p>
        </p:txBody>
      </p:sp>
      <p:pic>
        <p:nvPicPr>
          <p:cNvPr id="39938" name="Picture 2">
            <a:extLst>
              <a:ext uri="{FF2B5EF4-FFF2-40B4-BE49-F238E27FC236}">
                <a16:creationId xmlns:a16="http://schemas.microsoft.com/office/drawing/2014/main" id="{2EDAE77D-2741-C14E-A454-72CD95BD70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1" t="4030" r="24804"/>
          <a:stretch/>
        </p:blipFill>
        <p:spPr bwMode="auto">
          <a:xfrm>
            <a:off x="6960096" y="1496684"/>
            <a:ext cx="4736841" cy="325337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E9F7540-1681-C446-8B45-2DF7242440D2}"/>
              </a:ext>
            </a:extLst>
          </p:cNvPr>
          <p:cNvSpPr/>
          <p:nvPr/>
        </p:nvSpPr>
        <p:spPr>
          <a:xfrm>
            <a:off x="6851649" y="1412876"/>
            <a:ext cx="4932363" cy="439261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7C8B42-5142-7842-AB2B-26752C3CA04A}"/>
              </a:ext>
            </a:extLst>
          </p:cNvPr>
          <p:cNvSpPr/>
          <p:nvPr/>
        </p:nvSpPr>
        <p:spPr>
          <a:xfrm>
            <a:off x="7032104" y="4861676"/>
            <a:ext cx="181596" cy="181596"/>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sp>
        <p:nvSpPr>
          <p:cNvPr id="18" name="Rectangle 17">
            <a:extLst>
              <a:ext uri="{FF2B5EF4-FFF2-40B4-BE49-F238E27FC236}">
                <a16:creationId xmlns:a16="http://schemas.microsoft.com/office/drawing/2014/main" id="{2EA9EDF6-E34C-444E-A27C-A85DBAA31C43}"/>
              </a:ext>
            </a:extLst>
          </p:cNvPr>
          <p:cNvSpPr/>
          <p:nvPr/>
        </p:nvSpPr>
        <p:spPr>
          <a:xfrm>
            <a:off x="8666395" y="4867161"/>
            <a:ext cx="181596" cy="181596"/>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sp>
        <p:nvSpPr>
          <p:cNvPr id="20" name="Rectangle 19">
            <a:extLst>
              <a:ext uri="{FF2B5EF4-FFF2-40B4-BE49-F238E27FC236}">
                <a16:creationId xmlns:a16="http://schemas.microsoft.com/office/drawing/2014/main" id="{37A824A3-0700-284F-A8CD-0D2DDDC5F0EE}"/>
              </a:ext>
            </a:extLst>
          </p:cNvPr>
          <p:cNvSpPr/>
          <p:nvPr/>
        </p:nvSpPr>
        <p:spPr>
          <a:xfrm>
            <a:off x="7048847" y="5151986"/>
            <a:ext cx="181596" cy="181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3DA6"/>
              </a:solidFill>
            </a:endParaRPr>
          </a:p>
        </p:txBody>
      </p:sp>
      <p:sp>
        <p:nvSpPr>
          <p:cNvPr id="14" name="Rectangle 13">
            <a:extLst>
              <a:ext uri="{FF2B5EF4-FFF2-40B4-BE49-F238E27FC236}">
                <a16:creationId xmlns:a16="http://schemas.microsoft.com/office/drawing/2014/main" id="{1FAB4367-6D9D-0D4D-BF0A-CBE9735AFDAA}"/>
              </a:ext>
            </a:extLst>
          </p:cNvPr>
          <p:cNvSpPr/>
          <p:nvPr/>
        </p:nvSpPr>
        <p:spPr>
          <a:xfrm>
            <a:off x="483954" y="147622"/>
            <a:ext cx="11079532" cy="216766"/>
          </a:xfrm>
          <a:prstGeom prst="rect">
            <a:avLst/>
          </a:prstGeom>
        </p:spPr>
        <p:txBody>
          <a:bodyPr lIns="0" tIns="0" rIns="0" bIns="0" anchor="t">
            <a:noAutofit/>
          </a:bodyPr>
          <a:lstStyle/>
          <a:p>
            <a:pPr>
              <a:tabLst>
                <a:tab pos="354013" algn="l"/>
              </a:tabLst>
            </a:pPr>
            <a:r>
              <a:rPr lang="fr-FR" sz="1600" b="1">
                <a:solidFill>
                  <a:srgbClr val="D1222A"/>
                </a:solidFill>
                <a:latin typeface="+mj-lt"/>
                <a:cs typeface="Calibri" panose="020F0502020204030204" pitchFamily="34" charset="0"/>
              </a:rPr>
              <a:t>Mise en œuvre et sciences sociales</a:t>
            </a:r>
            <a:r>
              <a:rPr lang="en-GB" sz="1600" b="1">
                <a:solidFill>
                  <a:srgbClr val="D1222A"/>
                </a:solidFill>
                <a:latin typeface="+mj-lt"/>
                <a:cs typeface="Calibri"/>
              </a:rPr>
              <a:t>   </a:t>
            </a:r>
            <a:r>
              <a:rPr lang="en-GB" sz="1600">
                <a:solidFill>
                  <a:schemeClr val="tx1">
                    <a:lumMod val="50000"/>
                    <a:lumOff val="50000"/>
                  </a:schemeClr>
                </a:solidFill>
                <a:latin typeface="+mj-lt"/>
                <a:cs typeface="Calibri"/>
              </a:rPr>
              <a:t>|  Auto-</a:t>
            </a:r>
            <a:r>
              <a:rPr lang="en-GB" sz="1600" err="1">
                <a:solidFill>
                  <a:schemeClr val="tx1">
                    <a:lumMod val="50000"/>
                    <a:lumOff val="50000"/>
                  </a:schemeClr>
                </a:solidFill>
                <a:latin typeface="+mj-lt"/>
                <a:cs typeface="Calibri"/>
              </a:rPr>
              <a:t>dépistage</a:t>
            </a:r>
            <a:r>
              <a:rPr lang="en-GB" sz="1600">
                <a:solidFill>
                  <a:schemeClr val="tx1">
                    <a:lumMod val="50000"/>
                    <a:lumOff val="50000"/>
                  </a:schemeClr>
                </a:solidFill>
                <a:latin typeface="+mj-lt"/>
                <a:cs typeface="Calibri"/>
              </a:rPr>
              <a:t> du VIH</a:t>
            </a:r>
            <a:endParaRPr lang="en-GB" sz="1600">
              <a:solidFill>
                <a:schemeClr val="tx1">
                  <a:lumMod val="50000"/>
                  <a:lumOff val="50000"/>
                </a:schemeClr>
              </a:solidFill>
              <a:latin typeface="+mj-lt"/>
              <a:cs typeface="Calibri" panose="020F0502020204030204" pitchFamily="34" charset="0"/>
            </a:endParaRPr>
          </a:p>
        </p:txBody>
      </p:sp>
      <p:sp>
        <p:nvSpPr>
          <p:cNvPr id="2" name="Rectangle 1">
            <a:extLst>
              <a:ext uri="{FF2B5EF4-FFF2-40B4-BE49-F238E27FC236}">
                <a16:creationId xmlns:a16="http://schemas.microsoft.com/office/drawing/2014/main" id="{BF581450-186B-4E07-AB5D-64D7213D8F28}"/>
              </a:ext>
            </a:extLst>
          </p:cNvPr>
          <p:cNvSpPr/>
          <p:nvPr/>
        </p:nvSpPr>
        <p:spPr>
          <a:xfrm>
            <a:off x="1774825" y="721527"/>
            <a:ext cx="6533432" cy="338554"/>
          </a:xfrm>
          <a:prstGeom prst="rect">
            <a:avLst/>
          </a:prstGeom>
        </p:spPr>
        <p:txBody>
          <a:bodyPr wrap="square" lIns="0" tIns="0" rIns="0" bIns="0" anchor="t">
            <a:spAutoFit/>
          </a:bodyPr>
          <a:lstStyle/>
          <a:p>
            <a:pPr>
              <a:spcAft>
                <a:spcPts val="600"/>
              </a:spcAft>
            </a:pPr>
            <a:r>
              <a:rPr lang="en-GB" sz="2200" b="1">
                <a:latin typeface="Calibri "/>
              </a:rPr>
              <a:t>Auto-</a:t>
            </a:r>
            <a:r>
              <a:rPr lang="en-GB" sz="2200" b="1" err="1">
                <a:latin typeface="Calibri "/>
              </a:rPr>
              <a:t>dépistage</a:t>
            </a:r>
            <a:r>
              <a:rPr lang="en-GB" sz="2200" b="1">
                <a:latin typeface="Calibri "/>
              </a:rPr>
              <a:t> du VIH</a:t>
            </a:r>
            <a:endParaRPr lang="en-GB" sz="2200" b="1">
              <a:latin typeface="Calibri "/>
              <a:cs typeface="Calibri" panose="020F0502020204030204" pitchFamily="34" charset="0"/>
            </a:endParaRPr>
          </a:p>
        </p:txBody>
      </p:sp>
      <p:pic>
        <p:nvPicPr>
          <p:cNvPr id="15" name="Picture 14" descr="A picture containing graphical user interface&#10;&#10;Description automatically generated">
            <a:hlinkClick r:id="rId5" action="ppaction://hlinksldjump"/>
            <a:extLst>
              <a:ext uri="{FF2B5EF4-FFF2-40B4-BE49-F238E27FC236}">
                <a16:creationId xmlns:a16="http://schemas.microsoft.com/office/drawing/2014/main" id="{E6BED011-9126-0249-A90D-8989E5518343}"/>
              </a:ext>
            </a:extLst>
          </p:cNvPr>
          <p:cNvPicPr>
            <a:picLocks noChangeAspect="1"/>
          </p:cNvPicPr>
          <p:nvPr/>
        </p:nvPicPr>
        <p:blipFill rotWithShape="1">
          <a:blip r:embed="rId6"/>
          <a:srcRect t="25488" b="28774"/>
          <a:stretch/>
        </p:blipFill>
        <p:spPr>
          <a:xfrm>
            <a:off x="406669" y="5990253"/>
            <a:ext cx="1261169" cy="139085"/>
          </a:xfrm>
          <a:prstGeom prst="rect">
            <a:avLst/>
          </a:prstGeom>
        </p:spPr>
      </p:pic>
    </p:spTree>
    <p:extLst>
      <p:ext uri="{BB962C8B-B14F-4D97-AF65-F5344CB8AC3E}">
        <p14:creationId xmlns:p14="http://schemas.microsoft.com/office/powerpoint/2010/main" val="22230403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09A168-1B31-D648-89F8-66F24DE980A5}"/>
              </a:ext>
            </a:extLst>
          </p:cNvPr>
          <p:cNvSpPr/>
          <p:nvPr/>
        </p:nvSpPr>
        <p:spPr>
          <a:xfrm>
            <a:off x="-161365" y="-1"/>
            <a:ext cx="12720918" cy="6140355"/>
          </a:xfrm>
          <a:prstGeom prst="rect">
            <a:avLst/>
          </a:prstGeom>
          <a:solidFill>
            <a:srgbClr val="D9222A"/>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001B"/>
                </a:solidFill>
              </a:rPr>
              <a:t>  </a:t>
            </a:r>
          </a:p>
        </p:txBody>
      </p:sp>
      <p:sp>
        <p:nvSpPr>
          <p:cNvPr id="3" name="Title 1">
            <a:extLst>
              <a:ext uri="{FF2B5EF4-FFF2-40B4-BE49-F238E27FC236}">
                <a16:creationId xmlns:a16="http://schemas.microsoft.com/office/drawing/2014/main" id="{84CA4A4D-907A-CC4B-A12E-12C8390D2400}"/>
              </a:ext>
            </a:extLst>
          </p:cNvPr>
          <p:cNvSpPr txBox="1">
            <a:spLocks/>
          </p:cNvSpPr>
          <p:nvPr/>
        </p:nvSpPr>
        <p:spPr>
          <a:xfrm>
            <a:off x="1694070" y="470922"/>
            <a:ext cx="6907999" cy="3549741"/>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b="0" i="0" kern="1200">
                <a:solidFill>
                  <a:srgbClr val="D4327F"/>
                </a:solidFill>
                <a:latin typeface="Calibri" panose="020F0502020204030204" pitchFamily="34" charset="0"/>
                <a:ea typeface="Tahoma" panose="020B0604030504040204" pitchFamily="34" charset="0"/>
                <a:cs typeface="Calibri" panose="020F0502020204030204" pitchFamily="34" charset="0"/>
              </a:defRPr>
            </a:lvl1pPr>
          </a:lstStyle>
          <a:p>
            <a:pPr algn="l" fontAlgn="t">
              <a:spcAft>
                <a:spcPts val="75"/>
              </a:spcAft>
            </a:pPr>
            <a:r>
              <a:rPr lang="en-US" sz="9200">
                <a:solidFill>
                  <a:schemeClr val="bg1"/>
                </a:solidFill>
                <a:latin typeface="+mn-lt"/>
                <a:ea typeface="Verdana" panose="020B0604030504040204" pitchFamily="34" charset="0"/>
              </a:rPr>
              <a:t>Merci</a:t>
            </a:r>
            <a:endParaRPr lang="en-US" sz="9200">
              <a:solidFill>
                <a:schemeClr val="bg1"/>
              </a:solidFill>
              <a:ea typeface="Verdana" panose="020B0604030504040204" pitchFamily="34" charset="0"/>
            </a:endParaRPr>
          </a:p>
        </p:txBody>
      </p:sp>
      <p:sp>
        <p:nvSpPr>
          <p:cNvPr id="4" name="Rectangle 3">
            <a:extLst>
              <a:ext uri="{FF2B5EF4-FFF2-40B4-BE49-F238E27FC236}">
                <a16:creationId xmlns:a16="http://schemas.microsoft.com/office/drawing/2014/main" id="{D2DB5BAC-4295-8B43-9D7C-355491E8CF66}"/>
              </a:ext>
            </a:extLst>
          </p:cNvPr>
          <p:cNvSpPr/>
          <p:nvPr/>
        </p:nvSpPr>
        <p:spPr>
          <a:xfrm>
            <a:off x="407988" y="6178308"/>
            <a:ext cx="11784012" cy="75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D19206-B4C8-1740-BA52-2CAEAA7BFB72}"/>
              </a:ext>
            </a:extLst>
          </p:cNvPr>
          <p:cNvSpPr txBox="1"/>
          <p:nvPr/>
        </p:nvSpPr>
        <p:spPr>
          <a:xfrm>
            <a:off x="5953539" y="4522304"/>
            <a:ext cx="184731" cy="369332"/>
          </a:xfrm>
          <a:prstGeom prst="rect">
            <a:avLst/>
          </a:prstGeom>
          <a:noFill/>
        </p:spPr>
        <p:txBody>
          <a:bodyPr wrap="none" rtlCol="0">
            <a:spAutoFit/>
          </a:bodyPr>
          <a:lstStyle/>
          <a:p>
            <a:endParaRPr lang="en-US"/>
          </a:p>
        </p:txBody>
      </p:sp>
      <p:cxnSp>
        <p:nvCxnSpPr>
          <p:cNvPr id="6" name="Straight Connector 5">
            <a:extLst>
              <a:ext uri="{FF2B5EF4-FFF2-40B4-BE49-F238E27FC236}">
                <a16:creationId xmlns:a16="http://schemas.microsoft.com/office/drawing/2014/main" id="{9A2E3FCB-B0BD-B646-B733-9813DA34961E}"/>
              </a:ext>
            </a:extLst>
          </p:cNvPr>
          <p:cNvCxnSpPr>
            <a:cxnSpLocks/>
          </p:cNvCxnSpPr>
          <p:nvPr/>
        </p:nvCxnSpPr>
        <p:spPr>
          <a:xfrm flipH="1">
            <a:off x="7674735" y="-511277"/>
            <a:ext cx="2557464" cy="676549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4BD708F7-BCF7-984C-82EE-FA24D2EE747F}"/>
              </a:ext>
            </a:extLst>
          </p:cNvPr>
          <p:cNvSpPr txBox="1">
            <a:spLocks/>
          </p:cNvSpPr>
          <p:nvPr/>
        </p:nvSpPr>
        <p:spPr>
          <a:xfrm>
            <a:off x="1774825" y="1895566"/>
            <a:ext cx="5819155" cy="95509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spcAft>
                <a:spcPts val="75"/>
              </a:spcAft>
              <a:buNone/>
            </a:pPr>
            <a:r>
              <a:rPr lang="fr-FR" sz="2400" dirty="0">
                <a:solidFill>
                  <a:schemeClr val="bg1"/>
                </a:solidFill>
                <a:latin typeface="+mj-lt"/>
                <a:ea typeface="Verdana"/>
                <a:cs typeface="Calibri"/>
              </a:rPr>
              <a:t>Publié par </a:t>
            </a:r>
            <a:r>
              <a:rPr lang="fr-FR" sz="2400" b="1" dirty="0">
                <a:solidFill>
                  <a:schemeClr val="bg1"/>
                </a:solidFill>
                <a:ea typeface="Verdana"/>
                <a:cs typeface="Calibri"/>
              </a:rPr>
              <a:t>NAM </a:t>
            </a:r>
            <a:r>
              <a:rPr lang="fr-FR" sz="2400" b="1" dirty="0" err="1">
                <a:solidFill>
                  <a:schemeClr val="bg1"/>
                </a:solidFill>
                <a:ea typeface="Verdana"/>
                <a:cs typeface="Calibri"/>
              </a:rPr>
              <a:t>aidsmap</a:t>
            </a:r>
            <a:r>
              <a:rPr lang="fr-FR" sz="2400" dirty="0">
                <a:latin typeface="+mj-lt"/>
                <a:ea typeface="Verdana" panose="020B0604030504040204" pitchFamily="34" charset="0"/>
              </a:rPr>
              <a:t/>
            </a:r>
            <a:br>
              <a:rPr lang="fr-FR" sz="2400" dirty="0">
                <a:latin typeface="+mj-lt"/>
                <a:ea typeface="Verdana" panose="020B0604030504040204" pitchFamily="34" charset="0"/>
              </a:rPr>
            </a:br>
            <a:r>
              <a:rPr lang="fr-FR" sz="2400" dirty="0">
                <a:solidFill>
                  <a:schemeClr val="bg1"/>
                </a:solidFill>
                <a:latin typeface="+mj-lt"/>
                <a:ea typeface="Verdana"/>
              </a:rPr>
              <a:t>Pour l’actualité sur la prévention du VIH et les traitements, visitez </a:t>
            </a:r>
            <a:r>
              <a:rPr lang="fr-FR" sz="2400" b="1" dirty="0">
                <a:solidFill>
                  <a:schemeClr val="bg1"/>
                </a:solidFill>
                <a:ea typeface="Verdana"/>
              </a:rPr>
              <a:t>www.aidsmap.com</a:t>
            </a:r>
            <a:endParaRPr lang="fr-FR" sz="2400" b="1" dirty="0">
              <a:solidFill>
                <a:schemeClr val="bg1"/>
              </a:solidFill>
              <a:ea typeface="Verdana"/>
              <a:cs typeface="Calibri Light"/>
            </a:endParaRPr>
          </a:p>
          <a:p>
            <a:pPr marL="0" indent="0">
              <a:spcAft>
                <a:spcPts val="75"/>
              </a:spcAft>
              <a:buNone/>
            </a:pPr>
            <a:endParaRPr lang="en-US" sz="2400" dirty="0">
              <a:solidFill>
                <a:schemeClr val="bg1"/>
              </a:solidFill>
              <a:latin typeface="+mj-lt"/>
              <a:ea typeface="Verdana"/>
              <a:cs typeface="Calibri Light"/>
            </a:endParaRPr>
          </a:p>
          <a:p>
            <a:pPr marL="0" indent="0" fontAlgn="t">
              <a:spcAft>
                <a:spcPts val="75"/>
              </a:spcAft>
              <a:buNone/>
            </a:pPr>
            <a:r>
              <a:rPr lang="en-US" sz="2400" dirty="0">
                <a:solidFill>
                  <a:schemeClr val="bg1"/>
                </a:solidFill>
                <a:latin typeface="+mj-lt"/>
                <a:ea typeface="Verdana"/>
              </a:rPr>
              <a:t>Et </a:t>
            </a:r>
            <a:r>
              <a:rPr lang="en-US" sz="2400" b="1" dirty="0">
                <a:solidFill>
                  <a:schemeClr val="bg1"/>
                </a:solidFill>
                <a:ea typeface="Verdana"/>
                <a:cs typeface="Calibri"/>
              </a:rPr>
              <a:t>IAS </a:t>
            </a:r>
            <a:r>
              <a:rPr lang="en-US" sz="2400" b="1" smtClean="0">
                <a:solidFill>
                  <a:schemeClr val="bg1"/>
                </a:solidFill>
                <a:ea typeface="Verdana"/>
                <a:cs typeface="Calibri"/>
              </a:rPr>
              <a:t>– the International </a:t>
            </a:r>
            <a:r>
              <a:rPr lang="en-US" sz="2400" b="1" dirty="0">
                <a:solidFill>
                  <a:schemeClr val="bg1"/>
                </a:solidFill>
                <a:ea typeface="Verdana"/>
                <a:cs typeface="Calibri"/>
              </a:rPr>
              <a:t>AIDS Society</a:t>
            </a:r>
            <a:r>
              <a:rPr lang="en-US" sz="2400" dirty="0">
                <a:latin typeface="+mj-lt"/>
                <a:ea typeface="Verdana" panose="020B0604030504040204" pitchFamily="34" charset="0"/>
              </a:rPr>
              <a:t/>
            </a:r>
            <a:br>
              <a:rPr lang="en-US" sz="2400" dirty="0">
                <a:latin typeface="+mj-lt"/>
                <a:ea typeface="Verdana" panose="020B0604030504040204" pitchFamily="34" charset="0"/>
              </a:rPr>
            </a:br>
            <a:r>
              <a:rPr lang="fr-FR" sz="2400" dirty="0">
                <a:solidFill>
                  <a:schemeClr val="bg1"/>
                </a:solidFill>
                <a:latin typeface="+mj-lt"/>
                <a:ea typeface="Verdana"/>
              </a:rPr>
              <a:t>Mène une action collective sur tous les fronts de la riposte mondiale au VIH grâce à ses membres, son autorité scientifique et son pouvoir de rassemblement. </a:t>
            </a:r>
            <a:r>
              <a:rPr lang="fr-FR" sz="2400" b="1" dirty="0">
                <a:solidFill>
                  <a:schemeClr val="bg1"/>
                </a:solidFill>
                <a:ea typeface="Verdana"/>
              </a:rPr>
              <a:t>www.iasociety.org</a:t>
            </a:r>
            <a:endParaRPr lang="fr-FR" sz="2400" b="1" dirty="0">
              <a:solidFill>
                <a:schemeClr val="bg1"/>
              </a:solidFill>
              <a:ea typeface="Verdana" panose="020B0604030504040204" pitchFamily="34" charset="0"/>
              <a:cs typeface="Calibri Light" panose="020F0302020204030204"/>
            </a:endParaRPr>
          </a:p>
          <a:p>
            <a:pPr marL="0" indent="0" fontAlgn="t">
              <a:spcAft>
                <a:spcPts val="75"/>
              </a:spcAft>
              <a:buNone/>
            </a:pPr>
            <a:endParaRPr lang="en-US" sz="2400" dirty="0">
              <a:solidFill>
                <a:schemeClr val="bg1"/>
              </a:solidFill>
              <a:latin typeface="+mj-lt"/>
              <a:ea typeface="Verdana" panose="020B0604030504040204" pitchFamily="34" charset="0"/>
              <a:cs typeface="Calibri Light" panose="020F0302020204030204"/>
            </a:endParaRPr>
          </a:p>
        </p:txBody>
      </p:sp>
      <p:sp>
        <p:nvSpPr>
          <p:cNvPr id="8" name="Rectangle 7">
            <a:extLst>
              <a:ext uri="{FF2B5EF4-FFF2-40B4-BE49-F238E27FC236}">
                <a16:creationId xmlns:a16="http://schemas.microsoft.com/office/drawing/2014/main" id="{FBAD29DB-9B80-474B-8A00-F7D3BCAD5C3C}"/>
              </a:ext>
            </a:extLst>
          </p:cNvPr>
          <p:cNvSpPr/>
          <p:nvPr/>
        </p:nvSpPr>
        <p:spPr>
          <a:xfrm>
            <a:off x="1780184" y="5686096"/>
            <a:ext cx="5071466" cy="238783"/>
          </a:xfrm>
          <a:prstGeom prst="rect">
            <a:avLst/>
          </a:prstGeom>
        </p:spPr>
        <p:txBody>
          <a:bodyPr wrap="none" lIns="0" tIns="0" rIns="0" bIns="0">
            <a:noAutofit/>
          </a:bodyPr>
          <a:lstStyle/>
          <a:p>
            <a:pPr>
              <a:lnSpc>
                <a:spcPct val="75000"/>
              </a:lnSpc>
            </a:pPr>
            <a:r>
              <a:rPr lang="fr-FR" sz="1200">
                <a:solidFill>
                  <a:schemeClr val="bg1"/>
                </a:solidFill>
                <a:latin typeface="+mj-lt"/>
              </a:rPr>
              <a:t>Les images utilisées dans ce kit d'outils sont uniquement destinées à des fins d'illustration</a:t>
            </a:r>
          </a:p>
        </p:txBody>
      </p:sp>
      <p:sp>
        <p:nvSpPr>
          <p:cNvPr id="10" name="Rectangle 9">
            <a:extLst>
              <a:ext uri="{FF2B5EF4-FFF2-40B4-BE49-F238E27FC236}">
                <a16:creationId xmlns:a16="http://schemas.microsoft.com/office/drawing/2014/main" id="{FA8DA2BC-A889-AD49-9D95-97013F44FA02}"/>
              </a:ext>
            </a:extLst>
          </p:cNvPr>
          <p:cNvSpPr/>
          <p:nvPr/>
        </p:nvSpPr>
        <p:spPr>
          <a:xfrm>
            <a:off x="8112125" y="5658191"/>
            <a:ext cx="1938800" cy="184666"/>
          </a:xfrm>
          <a:prstGeom prst="rect">
            <a:avLst/>
          </a:prstGeom>
        </p:spPr>
        <p:txBody>
          <a:bodyPr wrap="none" lIns="0" tIns="0" rIns="0" bIns="0">
            <a:spAutoFit/>
          </a:bodyPr>
          <a:lstStyle/>
          <a:p>
            <a:r>
              <a:rPr lang="fr-FR" sz="1200">
                <a:solidFill>
                  <a:schemeClr val="bg1"/>
                </a:solidFill>
                <a:latin typeface="+mj-lt"/>
              </a:rPr>
              <a:t>Traduction de Sylvie Beaumont </a:t>
            </a:r>
            <a:endParaRPr lang="en-US" sz="1200">
              <a:latin typeface="+mj-lt"/>
            </a:endParaRPr>
          </a:p>
        </p:txBody>
      </p:sp>
    </p:spTree>
    <p:extLst>
      <p:ext uri="{BB962C8B-B14F-4D97-AF65-F5344CB8AC3E}">
        <p14:creationId xmlns:p14="http://schemas.microsoft.com/office/powerpoint/2010/main" val="26042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grpId="0" nodeType="afterEffect">
                                  <p:stCondLst>
                                    <p:cond delay="100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150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par>
                          <p:cTn id="18" fill="hold">
                            <p:stCondLst>
                              <p:cond delay="5500"/>
                            </p:stCondLst>
                            <p:childTnLst>
                              <p:par>
                                <p:cTn id="19" presetID="1" presetClass="entr" presetSubtype="0" fill="hold" grpId="0" nodeType="afterEffect">
                                  <p:stCondLst>
                                    <p:cond delay="10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650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5EDE6D0612C64CB9F8283FF3271666" ma:contentTypeVersion="13" ma:contentTypeDescription="Create a new document." ma:contentTypeScope="" ma:versionID="a0b9f2ddb0a1b7be269965b48ac2469d">
  <xsd:schema xmlns:xsd="http://www.w3.org/2001/XMLSchema" xmlns:xs="http://www.w3.org/2001/XMLSchema" xmlns:p="http://schemas.microsoft.com/office/2006/metadata/properties" xmlns:ns2="c6708228-3134-4f0f-9cd4-3a67504baed0" xmlns:ns3="ec91a7a0-7ee0-4c9c-ab91-0094feb1c202" targetNamespace="http://schemas.microsoft.com/office/2006/metadata/properties" ma:root="true" ma:fieldsID="b944063d5142d041cf6e7568189d059f" ns2:_="" ns3:_="">
    <xsd:import namespace="c6708228-3134-4f0f-9cd4-3a67504baed0"/>
    <xsd:import namespace="ec91a7a0-7ee0-4c9c-ab91-0094feb1c2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08228-3134-4f0f-9cd4-3a67504ba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91a7a0-7ee0-4c9c-ab91-0094feb1c2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66CE37-1DC8-4D11-B31C-11E8A7E68D2F}">
  <ds:schemaRefs>
    <ds:schemaRef ds:uri="http://schemas.microsoft.com/sharepoint/v3/contenttype/forms"/>
  </ds:schemaRefs>
</ds:datastoreItem>
</file>

<file path=customXml/itemProps2.xml><?xml version="1.0" encoding="utf-8"?>
<ds:datastoreItem xmlns:ds="http://schemas.openxmlformats.org/officeDocument/2006/customXml" ds:itemID="{BEC6A877-B7B0-4DCD-8576-BBF7CF6370BD}">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purl.org/dc/dcmitype/"/>
    <ds:schemaRef ds:uri="ec91a7a0-7ee0-4c9c-ab91-0094feb1c202"/>
    <ds:schemaRef ds:uri="c6708228-3134-4f0f-9cd4-3a67504baed0"/>
    <ds:schemaRef ds:uri="http://www.w3.org/XML/1998/namespace"/>
  </ds:schemaRefs>
</ds:datastoreItem>
</file>

<file path=customXml/itemProps3.xml><?xml version="1.0" encoding="utf-8"?>
<ds:datastoreItem xmlns:ds="http://schemas.openxmlformats.org/officeDocument/2006/customXml" ds:itemID="{6890B6B4-C649-4EC4-8861-911A7E879F35}">
  <ds:schemaRefs>
    <ds:schemaRef ds:uri="c6708228-3134-4f0f-9cd4-3a67504baed0"/>
    <ds:schemaRef ds:uri="ec91a7a0-7ee0-4c9c-ab91-0094feb1c2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{BE52680B-EEFB-274F-A421-5565C71AA300}tf10001071</Template>
  <TotalTime>34</TotalTime>
  <Words>9790</Words>
  <Application>Microsoft Office PowerPoint</Application>
  <PresentationFormat>Widescreen</PresentationFormat>
  <Paragraphs>1274</Paragraphs>
  <Slides>98</Slides>
  <Notes>97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98</vt:i4>
      </vt:variant>
    </vt:vector>
  </HeadingPairs>
  <TitlesOfParts>
    <vt:vector size="111" baseType="lpstr">
      <vt:lpstr>Arial</vt:lpstr>
      <vt:lpstr>Calibri</vt:lpstr>
      <vt:lpstr>Calibri </vt:lpstr>
      <vt:lpstr>Calibri Light</vt:lpstr>
      <vt:lpstr>Courier New</vt:lpstr>
      <vt:lpstr>Lucida Grande</vt:lpstr>
      <vt:lpstr>Lucida Grande,Sans-Serif</vt:lpstr>
      <vt:lpstr>Segoe UI</vt:lpstr>
      <vt:lpstr>Tahoma</vt:lpstr>
      <vt:lpstr>Times New Roman</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IAS knowledge toolkit</dc:title>
  <dc:creator>Beth Tunnicliffe</dc:creator>
  <cp:lastModifiedBy>Radka Serakova</cp:lastModifiedBy>
  <cp:revision>8</cp:revision>
  <dcterms:created xsi:type="dcterms:W3CDTF">2021-10-12T06:51:49Z</dcterms:created>
  <dcterms:modified xsi:type="dcterms:W3CDTF">2021-10-27T14:56:15Z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0x010100C95EDE6D0612C64CB9F8283FF3271666</vt:lpwstr>
  </property>
</Properties>
</file>