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0" r:id="rId5"/>
  </p:sldMasterIdLst>
  <p:notesMasterIdLst>
    <p:notesMasterId r:id="rId104"/>
  </p:notesMasterIdLst>
  <p:sldIdLst>
    <p:sldId id="293" r:id="rId6"/>
    <p:sldId id="390" r:id="rId7"/>
    <p:sldId id="389" r:id="rId8"/>
    <p:sldId id="260" r:id="rId9"/>
    <p:sldId id="283" r:id="rId10"/>
    <p:sldId id="304" r:id="rId11"/>
    <p:sldId id="284" r:id="rId12"/>
    <p:sldId id="285" r:id="rId13"/>
    <p:sldId id="383" r:id="rId14"/>
    <p:sldId id="287" r:id="rId15"/>
    <p:sldId id="288" r:id="rId16"/>
    <p:sldId id="318" r:id="rId17"/>
    <p:sldId id="290" r:id="rId18"/>
    <p:sldId id="291" r:id="rId19"/>
    <p:sldId id="292" r:id="rId20"/>
    <p:sldId id="298" r:id="rId21"/>
    <p:sldId id="295" r:id="rId22"/>
    <p:sldId id="296" r:id="rId23"/>
    <p:sldId id="297" r:id="rId24"/>
    <p:sldId id="299" r:id="rId25"/>
    <p:sldId id="300" r:id="rId26"/>
    <p:sldId id="301" r:id="rId27"/>
    <p:sldId id="302" r:id="rId28"/>
    <p:sldId id="305" r:id="rId29"/>
    <p:sldId id="306" r:id="rId30"/>
    <p:sldId id="378" r:id="rId31"/>
    <p:sldId id="308" r:id="rId32"/>
    <p:sldId id="309" r:id="rId33"/>
    <p:sldId id="307" r:id="rId34"/>
    <p:sldId id="311" r:id="rId35"/>
    <p:sldId id="312" r:id="rId36"/>
    <p:sldId id="313" r:id="rId37"/>
    <p:sldId id="314" r:id="rId38"/>
    <p:sldId id="315" r:id="rId39"/>
    <p:sldId id="316" r:id="rId40"/>
    <p:sldId id="317" r:id="rId41"/>
    <p:sldId id="319" r:id="rId42"/>
    <p:sldId id="320" r:id="rId43"/>
    <p:sldId id="321" r:id="rId44"/>
    <p:sldId id="322" r:id="rId45"/>
    <p:sldId id="323" r:id="rId46"/>
    <p:sldId id="324" r:id="rId47"/>
    <p:sldId id="325" r:id="rId48"/>
    <p:sldId id="326" r:id="rId49"/>
    <p:sldId id="327" r:id="rId50"/>
    <p:sldId id="379" r:id="rId51"/>
    <p:sldId id="328" r:id="rId52"/>
    <p:sldId id="330" r:id="rId53"/>
    <p:sldId id="331" r:id="rId54"/>
    <p:sldId id="332" r:id="rId55"/>
    <p:sldId id="333" r:id="rId56"/>
    <p:sldId id="334" r:id="rId57"/>
    <p:sldId id="335" r:id="rId58"/>
    <p:sldId id="337" r:id="rId59"/>
    <p:sldId id="338" r:id="rId60"/>
    <p:sldId id="340" r:id="rId61"/>
    <p:sldId id="380" r:id="rId62"/>
    <p:sldId id="339" r:id="rId63"/>
    <p:sldId id="341" r:id="rId64"/>
    <p:sldId id="342" r:id="rId65"/>
    <p:sldId id="343" r:id="rId66"/>
    <p:sldId id="344" r:id="rId67"/>
    <p:sldId id="345" r:id="rId68"/>
    <p:sldId id="346" r:id="rId69"/>
    <p:sldId id="381" r:id="rId70"/>
    <p:sldId id="347" r:id="rId71"/>
    <p:sldId id="384" r:id="rId72"/>
    <p:sldId id="385" r:id="rId73"/>
    <p:sldId id="386" r:id="rId74"/>
    <p:sldId id="348" r:id="rId75"/>
    <p:sldId id="349" r:id="rId76"/>
    <p:sldId id="350" r:id="rId77"/>
    <p:sldId id="351" r:id="rId78"/>
    <p:sldId id="352" r:id="rId79"/>
    <p:sldId id="353" r:id="rId80"/>
    <p:sldId id="354" r:id="rId81"/>
    <p:sldId id="355" r:id="rId82"/>
    <p:sldId id="360" r:id="rId83"/>
    <p:sldId id="356" r:id="rId84"/>
    <p:sldId id="357" r:id="rId85"/>
    <p:sldId id="358" r:id="rId86"/>
    <p:sldId id="359" r:id="rId87"/>
    <p:sldId id="361" r:id="rId88"/>
    <p:sldId id="363" r:id="rId89"/>
    <p:sldId id="364" r:id="rId90"/>
    <p:sldId id="365" r:id="rId91"/>
    <p:sldId id="366" r:id="rId92"/>
    <p:sldId id="367" r:id="rId93"/>
    <p:sldId id="368" r:id="rId94"/>
    <p:sldId id="369" r:id="rId95"/>
    <p:sldId id="370" r:id="rId96"/>
    <p:sldId id="371" r:id="rId97"/>
    <p:sldId id="372" r:id="rId98"/>
    <p:sldId id="373" r:id="rId99"/>
    <p:sldId id="374" r:id="rId100"/>
    <p:sldId id="375" r:id="rId101"/>
    <p:sldId id="376" r:id="rId102"/>
    <p:sldId id="377" r:id="rId10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1" pos="6199" userDrawn="1">
          <p15:clr>
            <a:srgbClr val="A4A3A4"/>
          </p15:clr>
        </p15:guide>
        <p15:guide id="15" orient="horz" pos="19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th Tunnicliffe" initials="BT" lastIdx="29" clrIdx="0"/>
  <p:cmAuthor id="2" name="Amelia Jones" initials="AJ" lastIdx="39" clrIdx="1">
    <p:extLst>
      <p:ext uri="{19B8F6BF-5375-455C-9EA6-DF929625EA0E}">
        <p15:presenceInfo xmlns:p15="http://schemas.microsoft.com/office/powerpoint/2012/main" userId="S::Amelia@nam.org.uk::999f3e7d-a4c2-4b6a-a31e-d68e11259ef8" providerId="AD"/>
      </p:ext>
    </p:extLst>
  </p:cmAuthor>
  <p:cmAuthor id="3" name="Roger Pebody" initials="RP" lastIdx="16" clrIdx="2">
    <p:extLst>
      <p:ext uri="{19B8F6BF-5375-455C-9EA6-DF929625EA0E}">
        <p15:presenceInfo xmlns:p15="http://schemas.microsoft.com/office/powerpoint/2012/main" userId="S::roger@nam.org.uk::a31f957e-6080-4926-86bf-434e62adfe0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001B"/>
    <a:srgbClr val="D9222A"/>
    <a:srgbClr val="B3B3B3"/>
    <a:srgbClr val="EBF3F6"/>
    <a:srgbClr val="86C7CF"/>
    <a:srgbClr val="00A7AF"/>
    <a:srgbClr val="003D66"/>
    <a:srgbClr val="C9E43E"/>
    <a:srgbClr val="743DA6"/>
    <a:srgbClr val="BF30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6B8D5A-F173-974D-B5C9-CED69123F54D}" v="190" dt="2021-10-18T10:29:55.738"/>
    <p1510:client id="{D94615B7-0949-5812-1364-DD17561F4A99}" v="1" dt="2021-10-18T10:40:08.576"/>
    <p1510:client id="{EB54B231-72FE-4A90-A547-8A0F00A71B60}" v="4" dt="2021-10-18T10:49:28.0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06" d="100"/>
          <a:sy n="106" d="100"/>
        </p:scale>
        <p:origin x="672" y="114"/>
      </p:cViewPr>
      <p:guideLst>
        <p:guide pos="6199"/>
        <p:guide orient="horz" pos="195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07" Type="http://schemas.openxmlformats.org/officeDocument/2006/relationships/viewProps" Target="viewProps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102" Type="http://schemas.openxmlformats.org/officeDocument/2006/relationships/slide" Target="slides/slide97.xml"/><Relationship Id="rId11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slide" Target="slides/slide98.xml"/><Relationship Id="rId108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1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presProps" Target="pres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tableStyles" Target="tableStyles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elia Jones" userId="999f3e7d-a4c2-4b6a-a31e-d68e11259ef8" providerId="ADAL" clId="{55204509-BA5E-4815-AB2F-A795FCDB98F8}"/>
    <pc:docChg chg="undo redo custSel modSld">
      <pc:chgData name="Amelia Jones" userId="999f3e7d-a4c2-4b6a-a31e-d68e11259ef8" providerId="ADAL" clId="{55204509-BA5E-4815-AB2F-A795FCDB98F8}" dt="2021-10-13T11:24:53.166" v="295"/>
      <pc:docMkLst>
        <pc:docMk/>
      </pc:docMkLst>
      <pc:sldChg chg="modSp mod">
        <pc:chgData name="Amelia Jones" userId="999f3e7d-a4c2-4b6a-a31e-d68e11259ef8" providerId="ADAL" clId="{55204509-BA5E-4815-AB2F-A795FCDB98F8}" dt="2021-10-13T10:59:29.427" v="183" actId="20577"/>
        <pc:sldMkLst>
          <pc:docMk/>
          <pc:sldMk cId="312442594" sldId="260"/>
        </pc:sldMkLst>
        <pc:spChg chg="mod">
          <ac:chgData name="Amelia Jones" userId="999f3e7d-a4c2-4b6a-a31e-d68e11259ef8" providerId="ADAL" clId="{55204509-BA5E-4815-AB2F-A795FCDB98F8}" dt="2021-10-13T10:59:29.427" v="183" actId="20577"/>
          <ac:spMkLst>
            <pc:docMk/>
            <pc:sldMk cId="312442594" sldId="260"/>
            <ac:spMk id="3" creationId="{654423F9-B929-7145-9B13-2644641C34E1}"/>
          </ac:spMkLst>
        </pc:spChg>
      </pc:sldChg>
      <pc:sldChg chg="modSp mod">
        <pc:chgData name="Amelia Jones" userId="999f3e7d-a4c2-4b6a-a31e-d68e11259ef8" providerId="ADAL" clId="{55204509-BA5E-4815-AB2F-A795FCDB98F8}" dt="2021-10-13T09:40:11.390" v="1" actId="20577"/>
        <pc:sldMkLst>
          <pc:docMk/>
          <pc:sldMk cId="2952204341" sldId="287"/>
        </pc:sldMkLst>
        <pc:spChg chg="mod">
          <ac:chgData name="Amelia Jones" userId="999f3e7d-a4c2-4b6a-a31e-d68e11259ef8" providerId="ADAL" clId="{55204509-BA5E-4815-AB2F-A795FCDB98F8}" dt="2021-10-13T09:40:11.390" v="1" actId="20577"/>
          <ac:spMkLst>
            <pc:docMk/>
            <pc:sldMk cId="2952204341" sldId="287"/>
            <ac:spMk id="8" creationId="{4838F12C-2420-A741-97C1-DC7243295209}"/>
          </ac:spMkLst>
        </pc:spChg>
      </pc:sldChg>
      <pc:sldChg chg="modSp mod">
        <pc:chgData name="Amelia Jones" userId="999f3e7d-a4c2-4b6a-a31e-d68e11259ef8" providerId="ADAL" clId="{55204509-BA5E-4815-AB2F-A795FCDB98F8}" dt="2021-10-13T09:40:28.705" v="3" actId="14100"/>
        <pc:sldMkLst>
          <pc:docMk/>
          <pc:sldMk cId="3937777923" sldId="288"/>
        </pc:sldMkLst>
        <pc:spChg chg="mod">
          <ac:chgData name="Amelia Jones" userId="999f3e7d-a4c2-4b6a-a31e-d68e11259ef8" providerId="ADAL" clId="{55204509-BA5E-4815-AB2F-A795FCDB98F8}" dt="2021-10-13T09:40:28.705" v="3" actId="14100"/>
          <ac:spMkLst>
            <pc:docMk/>
            <pc:sldMk cId="3937777923" sldId="288"/>
            <ac:spMk id="3" creationId="{654423F9-B929-7145-9B13-2644641C34E1}"/>
          </ac:spMkLst>
        </pc:spChg>
      </pc:sldChg>
      <pc:sldChg chg="modSp mod">
        <pc:chgData name="Amelia Jones" userId="999f3e7d-a4c2-4b6a-a31e-d68e11259ef8" providerId="ADAL" clId="{55204509-BA5E-4815-AB2F-A795FCDB98F8}" dt="2021-10-13T09:43:11.096" v="12" actId="20577"/>
        <pc:sldMkLst>
          <pc:docMk/>
          <pc:sldMk cId="4204689510" sldId="290"/>
        </pc:sldMkLst>
        <pc:spChg chg="mod">
          <ac:chgData name="Amelia Jones" userId="999f3e7d-a4c2-4b6a-a31e-d68e11259ef8" providerId="ADAL" clId="{55204509-BA5E-4815-AB2F-A795FCDB98F8}" dt="2021-10-13T09:43:11.096" v="12" actId="20577"/>
          <ac:spMkLst>
            <pc:docMk/>
            <pc:sldMk cId="4204689510" sldId="290"/>
            <ac:spMk id="3" creationId="{654423F9-B929-7145-9B13-2644641C34E1}"/>
          </ac:spMkLst>
        </pc:spChg>
      </pc:sldChg>
      <pc:sldChg chg="modSp mod addCm modCm">
        <pc:chgData name="Amelia Jones" userId="999f3e7d-a4c2-4b6a-a31e-d68e11259ef8" providerId="ADAL" clId="{55204509-BA5E-4815-AB2F-A795FCDB98F8}" dt="2021-10-13T09:44:05.629" v="17"/>
        <pc:sldMkLst>
          <pc:docMk/>
          <pc:sldMk cId="2712759078" sldId="296"/>
        </pc:sldMkLst>
        <pc:spChg chg="mod">
          <ac:chgData name="Amelia Jones" userId="999f3e7d-a4c2-4b6a-a31e-d68e11259ef8" providerId="ADAL" clId="{55204509-BA5E-4815-AB2F-A795FCDB98F8}" dt="2021-10-13T09:43:16.792" v="14" actId="20577"/>
          <ac:spMkLst>
            <pc:docMk/>
            <pc:sldMk cId="2712759078" sldId="296"/>
            <ac:spMk id="9" creationId="{E837FE1C-1235-7948-A6D9-67FD2FDABBC6}"/>
          </ac:spMkLst>
        </pc:spChg>
      </pc:sldChg>
      <pc:sldChg chg="addCm modCm">
        <pc:chgData name="Amelia Jones" userId="999f3e7d-a4c2-4b6a-a31e-d68e11259ef8" providerId="ADAL" clId="{55204509-BA5E-4815-AB2F-A795FCDB98F8}" dt="2021-10-13T09:47:18.313" v="20"/>
        <pc:sldMkLst>
          <pc:docMk/>
          <pc:sldMk cId="1693296555" sldId="305"/>
        </pc:sldMkLst>
      </pc:sldChg>
      <pc:sldChg chg="modSp mod">
        <pc:chgData name="Amelia Jones" userId="999f3e7d-a4c2-4b6a-a31e-d68e11259ef8" providerId="ADAL" clId="{55204509-BA5E-4815-AB2F-A795FCDB98F8}" dt="2021-10-13T09:48:07.516" v="22" actId="20577"/>
        <pc:sldMkLst>
          <pc:docMk/>
          <pc:sldMk cId="1208701906" sldId="308"/>
        </pc:sldMkLst>
        <pc:spChg chg="mod">
          <ac:chgData name="Amelia Jones" userId="999f3e7d-a4c2-4b6a-a31e-d68e11259ef8" providerId="ADAL" clId="{55204509-BA5E-4815-AB2F-A795FCDB98F8}" dt="2021-10-13T09:48:07.516" v="22" actId="20577"/>
          <ac:spMkLst>
            <pc:docMk/>
            <pc:sldMk cId="1208701906" sldId="308"/>
            <ac:spMk id="8" creationId="{925A432D-5651-4146-B9EB-C85A209AF007}"/>
          </ac:spMkLst>
        </pc:spChg>
      </pc:sldChg>
      <pc:sldChg chg="modSp mod">
        <pc:chgData name="Amelia Jones" userId="999f3e7d-a4c2-4b6a-a31e-d68e11259ef8" providerId="ADAL" clId="{55204509-BA5E-4815-AB2F-A795FCDB98F8}" dt="2021-10-13T09:48:16.020" v="24" actId="20577"/>
        <pc:sldMkLst>
          <pc:docMk/>
          <pc:sldMk cId="3962136260" sldId="309"/>
        </pc:sldMkLst>
        <pc:spChg chg="mod">
          <ac:chgData name="Amelia Jones" userId="999f3e7d-a4c2-4b6a-a31e-d68e11259ef8" providerId="ADAL" clId="{55204509-BA5E-4815-AB2F-A795FCDB98F8}" dt="2021-10-13T09:48:16.020" v="24" actId="20577"/>
          <ac:spMkLst>
            <pc:docMk/>
            <pc:sldMk cId="3962136260" sldId="309"/>
            <ac:spMk id="8" creationId="{9801DB8B-E8F0-894C-83EE-2A045685651E}"/>
          </ac:spMkLst>
        </pc:spChg>
      </pc:sldChg>
      <pc:sldChg chg="modSp mod">
        <pc:chgData name="Amelia Jones" userId="999f3e7d-a4c2-4b6a-a31e-d68e11259ef8" providerId="ADAL" clId="{55204509-BA5E-4815-AB2F-A795FCDB98F8}" dt="2021-10-13T09:48:35.951" v="28" actId="20577"/>
        <pc:sldMkLst>
          <pc:docMk/>
          <pc:sldMk cId="3629412585" sldId="311"/>
        </pc:sldMkLst>
        <pc:spChg chg="mod">
          <ac:chgData name="Amelia Jones" userId="999f3e7d-a4c2-4b6a-a31e-d68e11259ef8" providerId="ADAL" clId="{55204509-BA5E-4815-AB2F-A795FCDB98F8}" dt="2021-10-13T09:48:35.951" v="28" actId="20577"/>
          <ac:spMkLst>
            <pc:docMk/>
            <pc:sldMk cId="3629412585" sldId="311"/>
            <ac:spMk id="13" creationId="{17234263-D71E-AF47-B31B-7836D2EB61C9}"/>
          </ac:spMkLst>
        </pc:spChg>
      </pc:sldChg>
      <pc:sldChg chg="modSp mod">
        <pc:chgData name="Amelia Jones" userId="999f3e7d-a4c2-4b6a-a31e-d68e11259ef8" providerId="ADAL" clId="{55204509-BA5E-4815-AB2F-A795FCDB98F8}" dt="2021-10-13T09:48:46.247" v="31" actId="20577"/>
        <pc:sldMkLst>
          <pc:docMk/>
          <pc:sldMk cId="2072586783" sldId="312"/>
        </pc:sldMkLst>
        <pc:spChg chg="mod">
          <ac:chgData name="Amelia Jones" userId="999f3e7d-a4c2-4b6a-a31e-d68e11259ef8" providerId="ADAL" clId="{55204509-BA5E-4815-AB2F-A795FCDB98F8}" dt="2021-10-13T09:48:46.247" v="31" actId="20577"/>
          <ac:spMkLst>
            <pc:docMk/>
            <pc:sldMk cId="2072586783" sldId="312"/>
            <ac:spMk id="8" creationId="{925A432D-5651-4146-B9EB-C85A209AF007}"/>
          </ac:spMkLst>
        </pc:spChg>
      </pc:sldChg>
      <pc:sldChg chg="modSp mod">
        <pc:chgData name="Amelia Jones" userId="999f3e7d-a4c2-4b6a-a31e-d68e11259ef8" providerId="ADAL" clId="{55204509-BA5E-4815-AB2F-A795FCDB98F8}" dt="2021-10-13T09:48:58.605" v="35" actId="20577"/>
        <pc:sldMkLst>
          <pc:docMk/>
          <pc:sldMk cId="795368196" sldId="313"/>
        </pc:sldMkLst>
        <pc:spChg chg="mod">
          <ac:chgData name="Amelia Jones" userId="999f3e7d-a4c2-4b6a-a31e-d68e11259ef8" providerId="ADAL" clId="{55204509-BA5E-4815-AB2F-A795FCDB98F8}" dt="2021-10-13T09:48:58.605" v="35" actId="20577"/>
          <ac:spMkLst>
            <pc:docMk/>
            <pc:sldMk cId="795368196" sldId="313"/>
            <ac:spMk id="14" creationId="{1405DBEF-C2F7-3D4F-9B8C-4815B3EEFBFF}"/>
          </ac:spMkLst>
        </pc:spChg>
      </pc:sldChg>
      <pc:sldChg chg="modSp mod">
        <pc:chgData name="Amelia Jones" userId="999f3e7d-a4c2-4b6a-a31e-d68e11259ef8" providerId="ADAL" clId="{55204509-BA5E-4815-AB2F-A795FCDB98F8}" dt="2021-10-13T09:49:35.523" v="40" actId="20577"/>
        <pc:sldMkLst>
          <pc:docMk/>
          <pc:sldMk cId="1862622280" sldId="316"/>
        </pc:sldMkLst>
        <pc:spChg chg="mod">
          <ac:chgData name="Amelia Jones" userId="999f3e7d-a4c2-4b6a-a31e-d68e11259ef8" providerId="ADAL" clId="{55204509-BA5E-4815-AB2F-A795FCDB98F8}" dt="2021-10-13T09:49:35.523" v="40" actId="20577"/>
          <ac:spMkLst>
            <pc:docMk/>
            <pc:sldMk cId="1862622280" sldId="316"/>
            <ac:spMk id="10" creationId="{3D3BC097-2B9E-194A-A538-D7BE777FB3CB}"/>
          </ac:spMkLst>
        </pc:spChg>
        <pc:spChg chg="mod">
          <ac:chgData name="Amelia Jones" userId="999f3e7d-a4c2-4b6a-a31e-d68e11259ef8" providerId="ADAL" clId="{55204509-BA5E-4815-AB2F-A795FCDB98F8}" dt="2021-10-13T09:49:28.111" v="36" actId="14100"/>
          <ac:spMkLst>
            <pc:docMk/>
            <pc:sldMk cId="1862622280" sldId="316"/>
            <ac:spMk id="12" creationId="{F1BF0C51-CE2C-1746-B61F-D3CD4AC6503F}"/>
          </ac:spMkLst>
        </pc:spChg>
      </pc:sldChg>
      <pc:sldChg chg="modSp mod">
        <pc:chgData name="Amelia Jones" userId="999f3e7d-a4c2-4b6a-a31e-d68e11259ef8" providerId="ADAL" clId="{55204509-BA5E-4815-AB2F-A795FCDB98F8}" dt="2021-10-13T09:40:52.765" v="5" actId="14100"/>
        <pc:sldMkLst>
          <pc:docMk/>
          <pc:sldMk cId="727259257" sldId="318"/>
        </pc:sldMkLst>
        <pc:spChg chg="mod">
          <ac:chgData name="Amelia Jones" userId="999f3e7d-a4c2-4b6a-a31e-d68e11259ef8" providerId="ADAL" clId="{55204509-BA5E-4815-AB2F-A795FCDB98F8}" dt="2021-10-13T09:40:52.765" v="5" actId="14100"/>
          <ac:spMkLst>
            <pc:docMk/>
            <pc:sldMk cId="727259257" sldId="318"/>
            <ac:spMk id="8" creationId="{46AB17F8-B121-544B-92CC-3BA35EE4E078}"/>
          </ac:spMkLst>
        </pc:spChg>
      </pc:sldChg>
      <pc:sldChg chg="modNotesTx">
        <pc:chgData name="Amelia Jones" userId="999f3e7d-a4c2-4b6a-a31e-d68e11259ef8" providerId="ADAL" clId="{55204509-BA5E-4815-AB2F-A795FCDB98F8}" dt="2021-10-13T09:49:47.319" v="41" actId="20577"/>
        <pc:sldMkLst>
          <pc:docMk/>
          <pc:sldMk cId="3505763441" sldId="319"/>
        </pc:sldMkLst>
      </pc:sldChg>
      <pc:sldChg chg="modSp mod">
        <pc:chgData name="Amelia Jones" userId="999f3e7d-a4c2-4b6a-a31e-d68e11259ef8" providerId="ADAL" clId="{55204509-BA5E-4815-AB2F-A795FCDB98F8}" dt="2021-10-13T09:53:04.627" v="45" actId="20577"/>
        <pc:sldMkLst>
          <pc:docMk/>
          <pc:sldMk cId="2815355458" sldId="325"/>
        </pc:sldMkLst>
        <pc:spChg chg="mod">
          <ac:chgData name="Amelia Jones" userId="999f3e7d-a4c2-4b6a-a31e-d68e11259ef8" providerId="ADAL" clId="{55204509-BA5E-4815-AB2F-A795FCDB98F8}" dt="2021-10-13T09:53:04.627" v="45" actId="20577"/>
          <ac:spMkLst>
            <pc:docMk/>
            <pc:sldMk cId="2815355458" sldId="325"/>
            <ac:spMk id="14" creationId="{ED431E91-0772-8F44-9F80-3799E39622A2}"/>
          </ac:spMkLst>
        </pc:spChg>
      </pc:sldChg>
      <pc:sldChg chg="modSp mod">
        <pc:chgData name="Amelia Jones" userId="999f3e7d-a4c2-4b6a-a31e-d68e11259ef8" providerId="ADAL" clId="{55204509-BA5E-4815-AB2F-A795FCDB98F8}" dt="2021-10-13T09:56:08.322" v="65" actId="20577"/>
        <pc:sldMkLst>
          <pc:docMk/>
          <pc:sldMk cId="3362899398" sldId="327"/>
        </pc:sldMkLst>
        <pc:spChg chg="mod">
          <ac:chgData name="Amelia Jones" userId="999f3e7d-a4c2-4b6a-a31e-d68e11259ef8" providerId="ADAL" clId="{55204509-BA5E-4815-AB2F-A795FCDB98F8}" dt="2021-10-13T09:56:08.322" v="65" actId="20577"/>
          <ac:spMkLst>
            <pc:docMk/>
            <pc:sldMk cId="3362899398" sldId="327"/>
            <ac:spMk id="2" creationId="{72A091E1-D617-DC4C-9A72-1A9993354AC2}"/>
          </ac:spMkLst>
        </pc:spChg>
      </pc:sldChg>
      <pc:sldChg chg="modSp mod">
        <pc:chgData name="Amelia Jones" userId="999f3e7d-a4c2-4b6a-a31e-d68e11259ef8" providerId="ADAL" clId="{55204509-BA5E-4815-AB2F-A795FCDB98F8}" dt="2021-10-13T09:56:18.308" v="67" actId="20577"/>
        <pc:sldMkLst>
          <pc:docMk/>
          <pc:sldMk cId="1271287760" sldId="328"/>
        </pc:sldMkLst>
        <pc:spChg chg="mod">
          <ac:chgData name="Amelia Jones" userId="999f3e7d-a4c2-4b6a-a31e-d68e11259ef8" providerId="ADAL" clId="{55204509-BA5E-4815-AB2F-A795FCDB98F8}" dt="2021-10-13T09:56:18.308" v="67" actId="20577"/>
          <ac:spMkLst>
            <pc:docMk/>
            <pc:sldMk cId="1271287760" sldId="328"/>
            <ac:spMk id="11" creationId="{C0777E02-DB51-6245-904F-D5558A43BD6C}"/>
          </ac:spMkLst>
        </pc:spChg>
      </pc:sldChg>
      <pc:sldChg chg="modSp mod">
        <pc:chgData name="Amelia Jones" userId="999f3e7d-a4c2-4b6a-a31e-d68e11259ef8" providerId="ADAL" clId="{55204509-BA5E-4815-AB2F-A795FCDB98F8}" dt="2021-10-13T09:56:23.170" v="70" actId="20577"/>
        <pc:sldMkLst>
          <pc:docMk/>
          <pc:sldMk cId="3868740178" sldId="330"/>
        </pc:sldMkLst>
        <pc:spChg chg="mod">
          <ac:chgData name="Amelia Jones" userId="999f3e7d-a4c2-4b6a-a31e-d68e11259ef8" providerId="ADAL" clId="{55204509-BA5E-4815-AB2F-A795FCDB98F8}" dt="2021-10-13T09:56:23.170" v="70" actId="20577"/>
          <ac:spMkLst>
            <pc:docMk/>
            <pc:sldMk cId="3868740178" sldId="330"/>
            <ac:spMk id="8" creationId="{925A432D-5651-4146-B9EB-C85A209AF007}"/>
          </ac:spMkLst>
        </pc:spChg>
        <pc:spChg chg="mod">
          <ac:chgData name="Amelia Jones" userId="999f3e7d-a4c2-4b6a-a31e-d68e11259ef8" providerId="ADAL" clId="{55204509-BA5E-4815-AB2F-A795FCDB98F8}" dt="2021-10-13T09:54:21.948" v="51" actId="1076"/>
          <ac:spMkLst>
            <pc:docMk/>
            <pc:sldMk cId="3868740178" sldId="330"/>
            <ac:spMk id="10" creationId="{616E749B-6EAA-F444-BE14-A7F3F636522D}"/>
          </ac:spMkLst>
        </pc:spChg>
      </pc:sldChg>
      <pc:sldChg chg="modSp mod">
        <pc:chgData name="Amelia Jones" userId="999f3e7d-a4c2-4b6a-a31e-d68e11259ef8" providerId="ADAL" clId="{55204509-BA5E-4815-AB2F-A795FCDB98F8}" dt="2021-10-13T09:56:28.302" v="73" actId="20577"/>
        <pc:sldMkLst>
          <pc:docMk/>
          <pc:sldMk cId="389855798" sldId="331"/>
        </pc:sldMkLst>
        <pc:spChg chg="mod">
          <ac:chgData name="Amelia Jones" userId="999f3e7d-a4c2-4b6a-a31e-d68e11259ef8" providerId="ADAL" clId="{55204509-BA5E-4815-AB2F-A795FCDB98F8}" dt="2021-10-13T09:56:28.302" v="73" actId="20577"/>
          <ac:spMkLst>
            <pc:docMk/>
            <pc:sldMk cId="389855798" sldId="331"/>
            <ac:spMk id="13" creationId="{0E2EA7C4-60DE-1D48-B86F-16769C332781}"/>
          </ac:spMkLst>
        </pc:spChg>
      </pc:sldChg>
      <pc:sldChg chg="modSp mod">
        <pc:chgData name="Amelia Jones" userId="999f3e7d-a4c2-4b6a-a31e-d68e11259ef8" providerId="ADAL" clId="{55204509-BA5E-4815-AB2F-A795FCDB98F8}" dt="2021-10-13T09:55:54.897" v="62" actId="20577"/>
        <pc:sldMkLst>
          <pc:docMk/>
          <pc:sldMk cId="735422415" sldId="332"/>
        </pc:sldMkLst>
        <pc:spChg chg="mod">
          <ac:chgData name="Amelia Jones" userId="999f3e7d-a4c2-4b6a-a31e-d68e11259ef8" providerId="ADAL" clId="{55204509-BA5E-4815-AB2F-A795FCDB98F8}" dt="2021-10-13T09:55:54.897" v="62" actId="20577"/>
          <ac:spMkLst>
            <pc:docMk/>
            <pc:sldMk cId="735422415" sldId="332"/>
            <ac:spMk id="13" creationId="{83F7EB9C-FA84-074D-92FD-F4059F1D8159}"/>
          </ac:spMkLst>
        </pc:spChg>
      </pc:sldChg>
      <pc:sldChg chg="modSp mod">
        <pc:chgData name="Amelia Jones" userId="999f3e7d-a4c2-4b6a-a31e-d68e11259ef8" providerId="ADAL" clId="{55204509-BA5E-4815-AB2F-A795FCDB98F8}" dt="2021-10-13T09:58:14.241" v="103" actId="20577"/>
        <pc:sldMkLst>
          <pc:docMk/>
          <pc:sldMk cId="850410091" sldId="333"/>
        </pc:sldMkLst>
        <pc:spChg chg="mod">
          <ac:chgData name="Amelia Jones" userId="999f3e7d-a4c2-4b6a-a31e-d68e11259ef8" providerId="ADAL" clId="{55204509-BA5E-4815-AB2F-A795FCDB98F8}" dt="2021-10-13T09:58:14.241" v="103" actId="20577"/>
          <ac:spMkLst>
            <pc:docMk/>
            <pc:sldMk cId="850410091" sldId="333"/>
            <ac:spMk id="13" creationId="{7F1109DE-C719-DC4C-A5F0-2D0F46B6D1A6}"/>
          </ac:spMkLst>
        </pc:spChg>
      </pc:sldChg>
      <pc:sldChg chg="modSp mod">
        <pc:chgData name="Amelia Jones" userId="999f3e7d-a4c2-4b6a-a31e-d68e11259ef8" providerId="ADAL" clId="{55204509-BA5E-4815-AB2F-A795FCDB98F8}" dt="2021-10-13T09:55:38.591" v="58" actId="20577"/>
        <pc:sldMkLst>
          <pc:docMk/>
          <pc:sldMk cId="3348220605" sldId="334"/>
        </pc:sldMkLst>
        <pc:spChg chg="mod">
          <ac:chgData name="Amelia Jones" userId="999f3e7d-a4c2-4b6a-a31e-d68e11259ef8" providerId="ADAL" clId="{55204509-BA5E-4815-AB2F-A795FCDB98F8}" dt="2021-10-13T09:55:38.591" v="58" actId="20577"/>
          <ac:spMkLst>
            <pc:docMk/>
            <pc:sldMk cId="3348220605" sldId="334"/>
            <ac:spMk id="8" creationId="{925A432D-5651-4146-B9EB-C85A209AF007}"/>
          </ac:spMkLst>
        </pc:spChg>
      </pc:sldChg>
      <pc:sldChg chg="modSp mod">
        <pc:chgData name="Amelia Jones" userId="999f3e7d-a4c2-4b6a-a31e-d68e11259ef8" providerId="ADAL" clId="{55204509-BA5E-4815-AB2F-A795FCDB98F8}" dt="2021-10-13T09:56:43.378" v="77" actId="20577"/>
        <pc:sldMkLst>
          <pc:docMk/>
          <pc:sldMk cId="1917851172" sldId="335"/>
        </pc:sldMkLst>
        <pc:spChg chg="mod">
          <ac:chgData name="Amelia Jones" userId="999f3e7d-a4c2-4b6a-a31e-d68e11259ef8" providerId="ADAL" clId="{55204509-BA5E-4815-AB2F-A795FCDB98F8}" dt="2021-10-13T09:56:43.378" v="77" actId="20577"/>
          <ac:spMkLst>
            <pc:docMk/>
            <pc:sldMk cId="1917851172" sldId="335"/>
            <ac:spMk id="16" creationId="{485DDB8A-3709-814C-9B49-8973140948C9}"/>
          </ac:spMkLst>
        </pc:spChg>
      </pc:sldChg>
      <pc:sldChg chg="modSp mod">
        <pc:chgData name="Amelia Jones" userId="999f3e7d-a4c2-4b6a-a31e-d68e11259ef8" providerId="ADAL" clId="{55204509-BA5E-4815-AB2F-A795FCDB98F8}" dt="2021-10-13T09:58:28.829" v="111" actId="20577"/>
        <pc:sldMkLst>
          <pc:docMk/>
          <pc:sldMk cId="3126887807" sldId="337"/>
        </pc:sldMkLst>
        <pc:spChg chg="mod">
          <ac:chgData name="Amelia Jones" userId="999f3e7d-a4c2-4b6a-a31e-d68e11259ef8" providerId="ADAL" clId="{55204509-BA5E-4815-AB2F-A795FCDB98F8}" dt="2021-10-13T09:58:28.829" v="111" actId="20577"/>
          <ac:spMkLst>
            <pc:docMk/>
            <pc:sldMk cId="3126887807" sldId="337"/>
            <ac:spMk id="11" creationId="{9C554073-BD07-6B4A-A10C-F021DAC86FFB}"/>
          </ac:spMkLst>
        </pc:spChg>
      </pc:sldChg>
      <pc:sldChg chg="modSp mod">
        <pc:chgData name="Amelia Jones" userId="999f3e7d-a4c2-4b6a-a31e-d68e11259ef8" providerId="ADAL" clId="{55204509-BA5E-4815-AB2F-A795FCDB98F8}" dt="2021-10-13T09:58:33.710" v="112" actId="20577"/>
        <pc:sldMkLst>
          <pc:docMk/>
          <pc:sldMk cId="3045664389" sldId="338"/>
        </pc:sldMkLst>
        <pc:spChg chg="mod">
          <ac:chgData name="Amelia Jones" userId="999f3e7d-a4c2-4b6a-a31e-d68e11259ef8" providerId="ADAL" clId="{55204509-BA5E-4815-AB2F-A795FCDB98F8}" dt="2021-10-13T09:58:33.710" v="112" actId="20577"/>
          <ac:spMkLst>
            <pc:docMk/>
            <pc:sldMk cId="3045664389" sldId="338"/>
            <ac:spMk id="8" creationId="{925A432D-5651-4146-B9EB-C85A209AF007}"/>
          </ac:spMkLst>
        </pc:spChg>
        <pc:spChg chg="mod">
          <ac:chgData name="Amelia Jones" userId="999f3e7d-a4c2-4b6a-a31e-d68e11259ef8" providerId="ADAL" clId="{55204509-BA5E-4815-AB2F-A795FCDB98F8}" dt="2021-10-13T09:57:35.434" v="92" actId="1076"/>
          <ac:spMkLst>
            <pc:docMk/>
            <pc:sldMk cId="3045664389" sldId="338"/>
            <ac:spMk id="12" creationId="{F1BF0C51-CE2C-1746-B61F-D3CD4AC6503F}"/>
          </ac:spMkLst>
        </pc:spChg>
        <pc:picChg chg="mod">
          <ac:chgData name="Amelia Jones" userId="999f3e7d-a4c2-4b6a-a31e-d68e11259ef8" providerId="ADAL" clId="{55204509-BA5E-4815-AB2F-A795FCDB98F8}" dt="2021-10-13T09:57:54.659" v="96" actId="1076"/>
          <ac:picMkLst>
            <pc:docMk/>
            <pc:sldMk cId="3045664389" sldId="338"/>
            <ac:picMk id="4" creationId="{52BF1E7F-2243-FF4E-886A-67B0FF93176B}"/>
          </ac:picMkLst>
        </pc:picChg>
      </pc:sldChg>
      <pc:sldChg chg="modSp mod">
        <pc:chgData name="Amelia Jones" userId="999f3e7d-a4c2-4b6a-a31e-d68e11259ef8" providerId="ADAL" clId="{55204509-BA5E-4815-AB2F-A795FCDB98F8}" dt="2021-10-13T09:59:15.749" v="122" actId="20577"/>
        <pc:sldMkLst>
          <pc:docMk/>
          <pc:sldMk cId="1082798397" sldId="339"/>
        </pc:sldMkLst>
        <pc:spChg chg="mod">
          <ac:chgData name="Amelia Jones" userId="999f3e7d-a4c2-4b6a-a31e-d68e11259ef8" providerId="ADAL" clId="{55204509-BA5E-4815-AB2F-A795FCDB98F8}" dt="2021-10-13T09:59:15.749" v="122" actId="20577"/>
          <ac:spMkLst>
            <pc:docMk/>
            <pc:sldMk cId="1082798397" sldId="339"/>
            <ac:spMk id="14" creationId="{54691C45-CDBA-8646-9C26-FFE076BDF136}"/>
          </ac:spMkLst>
        </pc:spChg>
      </pc:sldChg>
      <pc:sldChg chg="modSp mod">
        <pc:chgData name="Amelia Jones" userId="999f3e7d-a4c2-4b6a-a31e-d68e11259ef8" providerId="ADAL" clId="{55204509-BA5E-4815-AB2F-A795FCDB98F8}" dt="2021-10-13T09:58:40.654" v="114" actId="20577"/>
        <pc:sldMkLst>
          <pc:docMk/>
          <pc:sldMk cId="732608254" sldId="340"/>
        </pc:sldMkLst>
        <pc:spChg chg="mod">
          <ac:chgData name="Amelia Jones" userId="999f3e7d-a4c2-4b6a-a31e-d68e11259ef8" providerId="ADAL" clId="{55204509-BA5E-4815-AB2F-A795FCDB98F8}" dt="2021-10-13T09:58:40.654" v="114" actId="20577"/>
          <ac:spMkLst>
            <pc:docMk/>
            <pc:sldMk cId="732608254" sldId="340"/>
            <ac:spMk id="7" creationId="{885398F0-38F7-3D4B-AE68-CFA3BE6D8C37}"/>
          </ac:spMkLst>
        </pc:spChg>
      </pc:sldChg>
      <pc:sldChg chg="modSp mod">
        <pc:chgData name="Amelia Jones" userId="999f3e7d-a4c2-4b6a-a31e-d68e11259ef8" providerId="ADAL" clId="{55204509-BA5E-4815-AB2F-A795FCDB98F8}" dt="2021-10-13T09:59:33.545" v="127" actId="20577"/>
        <pc:sldMkLst>
          <pc:docMk/>
          <pc:sldMk cId="3355467317" sldId="341"/>
        </pc:sldMkLst>
        <pc:spChg chg="mod">
          <ac:chgData name="Amelia Jones" userId="999f3e7d-a4c2-4b6a-a31e-d68e11259ef8" providerId="ADAL" clId="{55204509-BA5E-4815-AB2F-A795FCDB98F8}" dt="2021-10-13T09:59:33.545" v="127" actId="20577"/>
          <ac:spMkLst>
            <pc:docMk/>
            <pc:sldMk cId="3355467317" sldId="341"/>
            <ac:spMk id="7" creationId="{1ECC41A9-9C2B-A744-ACE7-9595B1CAB964}"/>
          </ac:spMkLst>
        </pc:spChg>
        <pc:spChg chg="mod">
          <ac:chgData name="Amelia Jones" userId="999f3e7d-a4c2-4b6a-a31e-d68e11259ef8" providerId="ADAL" clId="{55204509-BA5E-4815-AB2F-A795FCDB98F8}" dt="2021-10-13T09:59:24.614" v="123" actId="1076"/>
          <ac:spMkLst>
            <pc:docMk/>
            <pc:sldMk cId="3355467317" sldId="341"/>
            <ac:spMk id="8" creationId="{226080B9-A091-3B46-AA9A-2AF1D9DBA67C}"/>
          </ac:spMkLst>
        </pc:spChg>
      </pc:sldChg>
      <pc:sldChg chg="modSp mod">
        <pc:chgData name="Amelia Jones" userId="999f3e7d-a4c2-4b6a-a31e-d68e11259ef8" providerId="ADAL" clId="{55204509-BA5E-4815-AB2F-A795FCDB98F8}" dt="2021-10-13T09:59:44.479" v="131" actId="20577"/>
        <pc:sldMkLst>
          <pc:docMk/>
          <pc:sldMk cId="4200011382" sldId="342"/>
        </pc:sldMkLst>
        <pc:spChg chg="mod">
          <ac:chgData name="Amelia Jones" userId="999f3e7d-a4c2-4b6a-a31e-d68e11259ef8" providerId="ADAL" clId="{55204509-BA5E-4815-AB2F-A795FCDB98F8}" dt="2021-10-13T09:59:44.479" v="131" actId="20577"/>
          <ac:spMkLst>
            <pc:docMk/>
            <pc:sldMk cId="4200011382" sldId="342"/>
            <ac:spMk id="8" creationId="{9C6C6986-F7D4-9441-92D5-186B8FB01E33}"/>
          </ac:spMkLst>
        </pc:spChg>
      </pc:sldChg>
      <pc:sldChg chg="modSp mod">
        <pc:chgData name="Amelia Jones" userId="999f3e7d-a4c2-4b6a-a31e-d68e11259ef8" providerId="ADAL" clId="{55204509-BA5E-4815-AB2F-A795FCDB98F8}" dt="2021-10-13T09:59:57.093" v="133" actId="20577"/>
        <pc:sldMkLst>
          <pc:docMk/>
          <pc:sldMk cId="664801583" sldId="343"/>
        </pc:sldMkLst>
        <pc:spChg chg="mod">
          <ac:chgData name="Amelia Jones" userId="999f3e7d-a4c2-4b6a-a31e-d68e11259ef8" providerId="ADAL" clId="{55204509-BA5E-4815-AB2F-A795FCDB98F8}" dt="2021-10-13T09:59:57.093" v="133" actId="20577"/>
          <ac:spMkLst>
            <pc:docMk/>
            <pc:sldMk cId="664801583" sldId="343"/>
            <ac:spMk id="10" creationId="{D93C3AA7-5B0C-8141-AC9D-7B10BC2B51EC}"/>
          </ac:spMkLst>
        </pc:spChg>
      </pc:sldChg>
      <pc:sldChg chg="addCm modCm">
        <pc:chgData name="Amelia Jones" userId="999f3e7d-a4c2-4b6a-a31e-d68e11259ef8" providerId="ADAL" clId="{55204509-BA5E-4815-AB2F-A795FCDB98F8}" dt="2021-10-13T10:57:01.432" v="136"/>
        <pc:sldMkLst>
          <pc:docMk/>
          <pc:sldMk cId="918728530" sldId="344"/>
        </pc:sldMkLst>
      </pc:sldChg>
      <pc:sldChg chg="modSp mod">
        <pc:chgData name="Amelia Jones" userId="999f3e7d-a4c2-4b6a-a31e-d68e11259ef8" providerId="ADAL" clId="{55204509-BA5E-4815-AB2F-A795FCDB98F8}" dt="2021-10-13T10:57:15.146" v="141" actId="20577"/>
        <pc:sldMkLst>
          <pc:docMk/>
          <pc:sldMk cId="3008028990" sldId="345"/>
        </pc:sldMkLst>
        <pc:spChg chg="mod">
          <ac:chgData name="Amelia Jones" userId="999f3e7d-a4c2-4b6a-a31e-d68e11259ef8" providerId="ADAL" clId="{55204509-BA5E-4815-AB2F-A795FCDB98F8}" dt="2021-10-13T10:57:15.146" v="141" actId="20577"/>
          <ac:spMkLst>
            <pc:docMk/>
            <pc:sldMk cId="3008028990" sldId="345"/>
            <ac:spMk id="13" creationId="{E6FF2CC5-FA38-F04F-BEC0-B393207FD922}"/>
          </ac:spMkLst>
        </pc:spChg>
      </pc:sldChg>
      <pc:sldChg chg="modSp mod">
        <pc:chgData name="Amelia Jones" userId="999f3e7d-a4c2-4b6a-a31e-d68e11259ef8" providerId="ADAL" clId="{55204509-BA5E-4815-AB2F-A795FCDB98F8}" dt="2021-10-13T10:57:33.081" v="143" actId="20577"/>
        <pc:sldMkLst>
          <pc:docMk/>
          <pc:sldMk cId="3531618156" sldId="346"/>
        </pc:sldMkLst>
        <pc:spChg chg="mod">
          <ac:chgData name="Amelia Jones" userId="999f3e7d-a4c2-4b6a-a31e-d68e11259ef8" providerId="ADAL" clId="{55204509-BA5E-4815-AB2F-A795FCDB98F8}" dt="2021-10-13T10:57:33.081" v="143" actId="20577"/>
          <ac:spMkLst>
            <pc:docMk/>
            <pc:sldMk cId="3531618156" sldId="346"/>
            <ac:spMk id="10" creationId="{88D1DA7F-D610-834E-B32C-9C921BFCAECD}"/>
          </ac:spMkLst>
        </pc:spChg>
      </pc:sldChg>
      <pc:sldChg chg="modSp mod">
        <pc:chgData name="Amelia Jones" userId="999f3e7d-a4c2-4b6a-a31e-d68e11259ef8" providerId="ADAL" clId="{55204509-BA5E-4815-AB2F-A795FCDB98F8}" dt="2021-10-13T10:58:41.030" v="159" actId="20577"/>
        <pc:sldMkLst>
          <pc:docMk/>
          <pc:sldMk cId="308242133" sldId="347"/>
        </pc:sldMkLst>
        <pc:spChg chg="mod">
          <ac:chgData name="Amelia Jones" userId="999f3e7d-a4c2-4b6a-a31e-d68e11259ef8" providerId="ADAL" clId="{55204509-BA5E-4815-AB2F-A795FCDB98F8}" dt="2021-10-13T10:58:41.030" v="159" actId="20577"/>
          <ac:spMkLst>
            <pc:docMk/>
            <pc:sldMk cId="308242133" sldId="347"/>
            <ac:spMk id="10" creationId="{DBFA3FFF-F7BF-A946-B0C4-3ABECCEA09C5}"/>
          </ac:spMkLst>
        </pc:spChg>
      </pc:sldChg>
      <pc:sldChg chg="modSp mod">
        <pc:chgData name="Amelia Jones" userId="999f3e7d-a4c2-4b6a-a31e-d68e11259ef8" providerId="ADAL" clId="{55204509-BA5E-4815-AB2F-A795FCDB98F8}" dt="2021-10-13T10:59:55.388" v="184" actId="20577"/>
        <pc:sldMkLst>
          <pc:docMk/>
          <pc:sldMk cId="2950248814" sldId="348"/>
        </pc:sldMkLst>
        <pc:spChg chg="mod">
          <ac:chgData name="Amelia Jones" userId="999f3e7d-a4c2-4b6a-a31e-d68e11259ef8" providerId="ADAL" clId="{55204509-BA5E-4815-AB2F-A795FCDB98F8}" dt="2021-10-13T10:59:55.388" v="184" actId="20577"/>
          <ac:spMkLst>
            <pc:docMk/>
            <pc:sldMk cId="2950248814" sldId="348"/>
            <ac:spMk id="11" creationId="{21472FE0-C095-BA48-A585-8DDA7B103EE0}"/>
          </ac:spMkLst>
        </pc:spChg>
      </pc:sldChg>
      <pc:sldChg chg="modSp mod">
        <pc:chgData name="Amelia Jones" userId="999f3e7d-a4c2-4b6a-a31e-d68e11259ef8" providerId="ADAL" clId="{55204509-BA5E-4815-AB2F-A795FCDB98F8}" dt="2021-10-13T11:00:05.963" v="189" actId="20577"/>
        <pc:sldMkLst>
          <pc:docMk/>
          <pc:sldMk cId="2733361027" sldId="349"/>
        </pc:sldMkLst>
        <pc:spChg chg="mod">
          <ac:chgData name="Amelia Jones" userId="999f3e7d-a4c2-4b6a-a31e-d68e11259ef8" providerId="ADAL" clId="{55204509-BA5E-4815-AB2F-A795FCDB98F8}" dt="2021-10-13T11:00:05.963" v="189" actId="20577"/>
          <ac:spMkLst>
            <pc:docMk/>
            <pc:sldMk cId="2733361027" sldId="349"/>
            <ac:spMk id="10" creationId="{9CDFB21B-BC52-D941-9EA9-2976248281FD}"/>
          </ac:spMkLst>
        </pc:spChg>
      </pc:sldChg>
      <pc:sldChg chg="modSp mod">
        <pc:chgData name="Amelia Jones" userId="999f3e7d-a4c2-4b6a-a31e-d68e11259ef8" providerId="ADAL" clId="{55204509-BA5E-4815-AB2F-A795FCDB98F8}" dt="2021-10-13T11:01:37.956" v="198" actId="1076"/>
        <pc:sldMkLst>
          <pc:docMk/>
          <pc:sldMk cId="3169884217" sldId="350"/>
        </pc:sldMkLst>
        <pc:spChg chg="mod">
          <ac:chgData name="Amelia Jones" userId="999f3e7d-a4c2-4b6a-a31e-d68e11259ef8" providerId="ADAL" clId="{55204509-BA5E-4815-AB2F-A795FCDB98F8}" dt="2021-10-13T11:00:13.086" v="190" actId="20577"/>
          <ac:spMkLst>
            <pc:docMk/>
            <pc:sldMk cId="3169884217" sldId="350"/>
            <ac:spMk id="11" creationId="{1E163091-3174-F248-A9BA-295DFA2BD308}"/>
          </ac:spMkLst>
        </pc:spChg>
        <pc:spChg chg="mod">
          <ac:chgData name="Amelia Jones" userId="999f3e7d-a4c2-4b6a-a31e-d68e11259ef8" providerId="ADAL" clId="{55204509-BA5E-4815-AB2F-A795FCDB98F8}" dt="2021-10-13T11:01:19.917" v="192" actId="1076"/>
          <ac:spMkLst>
            <pc:docMk/>
            <pc:sldMk cId="3169884217" sldId="350"/>
            <ac:spMk id="12" creationId="{F1BF0C51-CE2C-1746-B61F-D3CD4AC6503F}"/>
          </ac:spMkLst>
        </pc:spChg>
        <pc:spChg chg="mod">
          <ac:chgData name="Amelia Jones" userId="999f3e7d-a4c2-4b6a-a31e-d68e11259ef8" providerId="ADAL" clId="{55204509-BA5E-4815-AB2F-A795FCDB98F8}" dt="2021-10-13T11:01:32.262" v="196" actId="14100"/>
          <ac:spMkLst>
            <pc:docMk/>
            <pc:sldMk cId="3169884217" sldId="350"/>
            <ac:spMk id="15" creationId="{6A535BE2-EFAF-7548-A0B9-59F8331D3B38}"/>
          </ac:spMkLst>
        </pc:spChg>
        <pc:picChg chg="mod">
          <ac:chgData name="Amelia Jones" userId="999f3e7d-a4c2-4b6a-a31e-d68e11259ef8" providerId="ADAL" clId="{55204509-BA5E-4815-AB2F-A795FCDB98F8}" dt="2021-10-13T11:01:36.469" v="197" actId="1076"/>
          <ac:picMkLst>
            <pc:docMk/>
            <pc:sldMk cId="3169884217" sldId="350"/>
            <ac:picMk id="5" creationId="{704EACA7-A7E8-AC4A-9CEB-550C58FC4C99}"/>
          </ac:picMkLst>
        </pc:picChg>
        <pc:picChg chg="mod">
          <ac:chgData name="Amelia Jones" userId="999f3e7d-a4c2-4b6a-a31e-d68e11259ef8" providerId="ADAL" clId="{55204509-BA5E-4815-AB2F-A795FCDB98F8}" dt="2021-10-13T11:01:37.956" v="198" actId="1076"/>
          <ac:picMkLst>
            <pc:docMk/>
            <pc:sldMk cId="3169884217" sldId="350"/>
            <ac:picMk id="8" creationId="{A5AF08D0-1683-6442-AF6C-F5F080E8F763}"/>
          </ac:picMkLst>
        </pc:picChg>
      </pc:sldChg>
      <pc:sldChg chg="modSp mod">
        <pc:chgData name="Amelia Jones" userId="999f3e7d-a4c2-4b6a-a31e-d68e11259ef8" providerId="ADAL" clId="{55204509-BA5E-4815-AB2F-A795FCDB98F8}" dt="2021-10-13T11:01:49.255" v="199" actId="20577"/>
        <pc:sldMkLst>
          <pc:docMk/>
          <pc:sldMk cId="1708683413" sldId="351"/>
        </pc:sldMkLst>
        <pc:spChg chg="mod">
          <ac:chgData name="Amelia Jones" userId="999f3e7d-a4c2-4b6a-a31e-d68e11259ef8" providerId="ADAL" clId="{55204509-BA5E-4815-AB2F-A795FCDB98F8}" dt="2021-10-13T11:01:49.255" v="199" actId="20577"/>
          <ac:spMkLst>
            <pc:docMk/>
            <pc:sldMk cId="1708683413" sldId="351"/>
            <ac:spMk id="14" creationId="{C4525410-4B48-3844-8896-DEDA7A67BE45}"/>
          </ac:spMkLst>
        </pc:spChg>
      </pc:sldChg>
      <pc:sldChg chg="modSp mod">
        <pc:chgData name="Amelia Jones" userId="999f3e7d-a4c2-4b6a-a31e-d68e11259ef8" providerId="ADAL" clId="{55204509-BA5E-4815-AB2F-A795FCDB98F8}" dt="2021-10-13T11:02:02.384" v="204" actId="20577"/>
        <pc:sldMkLst>
          <pc:docMk/>
          <pc:sldMk cId="4147490184" sldId="353"/>
        </pc:sldMkLst>
        <pc:spChg chg="mod">
          <ac:chgData name="Amelia Jones" userId="999f3e7d-a4c2-4b6a-a31e-d68e11259ef8" providerId="ADAL" clId="{55204509-BA5E-4815-AB2F-A795FCDB98F8}" dt="2021-10-13T11:02:02.384" v="204" actId="20577"/>
          <ac:spMkLst>
            <pc:docMk/>
            <pc:sldMk cId="4147490184" sldId="353"/>
            <ac:spMk id="13" creationId="{E55B9748-DFA1-AA49-8D2E-166C971F0BD0}"/>
          </ac:spMkLst>
        </pc:spChg>
      </pc:sldChg>
      <pc:sldChg chg="modSp mod">
        <pc:chgData name="Amelia Jones" userId="999f3e7d-a4c2-4b6a-a31e-d68e11259ef8" providerId="ADAL" clId="{55204509-BA5E-4815-AB2F-A795FCDB98F8}" dt="2021-10-13T11:02:11.319" v="205" actId="20577"/>
        <pc:sldMkLst>
          <pc:docMk/>
          <pc:sldMk cId="2090053938" sldId="354"/>
        </pc:sldMkLst>
        <pc:spChg chg="mod">
          <ac:chgData name="Amelia Jones" userId="999f3e7d-a4c2-4b6a-a31e-d68e11259ef8" providerId="ADAL" clId="{55204509-BA5E-4815-AB2F-A795FCDB98F8}" dt="2021-10-13T11:02:11.319" v="205" actId="20577"/>
          <ac:spMkLst>
            <pc:docMk/>
            <pc:sldMk cId="2090053938" sldId="354"/>
            <ac:spMk id="6" creationId="{FCE6B340-6396-DB4F-BE29-64E3B5A00510}"/>
          </ac:spMkLst>
        </pc:spChg>
      </pc:sldChg>
      <pc:sldChg chg="modSp mod">
        <pc:chgData name="Amelia Jones" userId="999f3e7d-a4c2-4b6a-a31e-d68e11259ef8" providerId="ADAL" clId="{55204509-BA5E-4815-AB2F-A795FCDB98F8}" dt="2021-10-13T11:02:29.886" v="210" actId="20577"/>
        <pc:sldMkLst>
          <pc:docMk/>
          <pc:sldMk cId="2377183541" sldId="355"/>
        </pc:sldMkLst>
        <pc:spChg chg="mod">
          <ac:chgData name="Amelia Jones" userId="999f3e7d-a4c2-4b6a-a31e-d68e11259ef8" providerId="ADAL" clId="{55204509-BA5E-4815-AB2F-A795FCDB98F8}" dt="2021-10-13T11:02:29.886" v="210" actId="20577"/>
          <ac:spMkLst>
            <pc:docMk/>
            <pc:sldMk cId="2377183541" sldId="355"/>
            <ac:spMk id="8" creationId="{15FD9137-54DA-CC46-899E-1E336DFC68FB}"/>
          </ac:spMkLst>
        </pc:spChg>
      </pc:sldChg>
      <pc:sldChg chg="modSp mod">
        <pc:chgData name="Amelia Jones" userId="999f3e7d-a4c2-4b6a-a31e-d68e11259ef8" providerId="ADAL" clId="{55204509-BA5E-4815-AB2F-A795FCDB98F8}" dt="2021-10-13T11:02:46.603" v="212" actId="20577"/>
        <pc:sldMkLst>
          <pc:docMk/>
          <pc:sldMk cId="2272016864" sldId="356"/>
        </pc:sldMkLst>
        <pc:spChg chg="mod">
          <ac:chgData name="Amelia Jones" userId="999f3e7d-a4c2-4b6a-a31e-d68e11259ef8" providerId="ADAL" clId="{55204509-BA5E-4815-AB2F-A795FCDB98F8}" dt="2021-10-13T11:02:46.603" v="212" actId="20577"/>
          <ac:spMkLst>
            <pc:docMk/>
            <pc:sldMk cId="2272016864" sldId="356"/>
            <ac:spMk id="11" creationId="{291787AE-3E5F-B442-9262-D52E17B5C925}"/>
          </ac:spMkLst>
        </pc:spChg>
      </pc:sldChg>
      <pc:sldChg chg="modSp mod">
        <pc:chgData name="Amelia Jones" userId="999f3e7d-a4c2-4b6a-a31e-d68e11259ef8" providerId="ADAL" clId="{55204509-BA5E-4815-AB2F-A795FCDB98F8}" dt="2021-10-13T11:02:57.437" v="215" actId="20577"/>
        <pc:sldMkLst>
          <pc:docMk/>
          <pc:sldMk cId="3352328809" sldId="357"/>
        </pc:sldMkLst>
        <pc:spChg chg="mod">
          <ac:chgData name="Amelia Jones" userId="999f3e7d-a4c2-4b6a-a31e-d68e11259ef8" providerId="ADAL" clId="{55204509-BA5E-4815-AB2F-A795FCDB98F8}" dt="2021-10-13T11:02:57.437" v="215" actId="20577"/>
          <ac:spMkLst>
            <pc:docMk/>
            <pc:sldMk cId="3352328809" sldId="357"/>
            <ac:spMk id="8" creationId="{B5FBB756-2ED8-0C44-BC02-3B4A8558F8F5}"/>
          </ac:spMkLst>
        </pc:spChg>
      </pc:sldChg>
      <pc:sldChg chg="modSp mod">
        <pc:chgData name="Amelia Jones" userId="999f3e7d-a4c2-4b6a-a31e-d68e11259ef8" providerId="ADAL" clId="{55204509-BA5E-4815-AB2F-A795FCDB98F8}" dt="2021-10-13T11:03:07.844" v="216" actId="20577"/>
        <pc:sldMkLst>
          <pc:docMk/>
          <pc:sldMk cId="1462081072" sldId="358"/>
        </pc:sldMkLst>
        <pc:spChg chg="mod">
          <ac:chgData name="Amelia Jones" userId="999f3e7d-a4c2-4b6a-a31e-d68e11259ef8" providerId="ADAL" clId="{55204509-BA5E-4815-AB2F-A795FCDB98F8}" dt="2021-10-13T11:03:07.844" v="216" actId="20577"/>
          <ac:spMkLst>
            <pc:docMk/>
            <pc:sldMk cId="1462081072" sldId="358"/>
            <ac:spMk id="11" creationId="{51A0C3ED-5F7F-7E4F-AFB5-9720B16149C0}"/>
          </ac:spMkLst>
        </pc:spChg>
      </pc:sldChg>
      <pc:sldChg chg="modSp mod">
        <pc:chgData name="Amelia Jones" userId="999f3e7d-a4c2-4b6a-a31e-d68e11259ef8" providerId="ADAL" clId="{55204509-BA5E-4815-AB2F-A795FCDB98F8}" dt="2021-10-13T11:03:14.544" v="217" actId="20577"/>
        <pc:sldMkLst>
          <pc:docMk/>
          <pc:sldMk cId="1827374549" sldId="359"/>
        </pc:sldMkLst>
        <pc:spChg chg="mod">
          <ac:chgData name="Amelia Jones" userId="999f3e7d-a4c2-4b6a-a31e-d68e11259ef8" providerId="ADAL" clId="{55204509-BA5E-4815-AB2F-A795FCDB98F8}" dt="2021-10-13T11:03:14.544" v="217" actId="20577"/>
          <ac:spMkLst>
            <pc:docMk/>
            <pc:sldMk cId="1827374549" sldId="359"/>
            <ac:spMk id="8" creationId="{4BC43C7F-0D6E-0E44-9AE7-3A014EF7FF1F}"/>
          </ac:spMkLst>
        </pc:spChg>
      </pc:sldChg>
      <pc:sldChg chg="modSp mod">
        <pc:chgData name="Amelia Jones" userId="999f3e7d-a4c2-4b6a-a31e-d68e11259ef8" providerId="ADAL" clId="{55204509-BA5E-4815-AB2F-A795FCDB98F8}" dt="2021-10-13T11:02:37.634" v="211" actId="20577"/>
        <pc:sldMkLst>
          <pc:docMk/>
          <pc:sldMk cId="3652191406" sldId="360"/>
        </pc:sldMkLst>
        <pc:spChg chg="mod">
          <ac:chgData name="Amelia Jones" userId="999f3e7d-a4c2-4b6a-a31e-d68e11259ef8" providerId="ADAL" clId="{55204509-BA5E-4815-AB2F-A795FCDB98F8}" dt="2021-10-13T11:02:37.634" v="211" actId="20577"/>
          <ac:spMkLst>
            <pc:docMk/>
            <pc:sldMk cId="3652191406" sldId="360"/>
            <ac:spMk id="14" creationId="{EB456E05-E69B-9041-969D-8A6DA00E513A}"/>
          </ac:spMkLst>
        </pc:spChg>
      </pc:sldChg>
      <pc:sldChg chg="modSp mod">
        <pc:chgData name="Amelia Jones" userId="999f3e7d-a4c2-4b6a-a31e-d68e11259ef8" providerId="ADAL" clId="{55204509-BA5E-4815-AB2F-A795FCDB98F8}" dt="2021-10-13T11:03:20.736" v="218" actId="20577"/>
        <pc:sldMkLst>
          <pc:docMk/>
          <pc:sldMk cId="1441483049" sldId="361"/>
        </pc:sldMkLst>
        <pc:spChg chg="mod">
          <ac:chgData name="Amelia Jones" userId="999f3e7d-a4c2-4b6a-a31e-d68e11259ef8" providerId="ADAL" clId="{55204509-BA5E-4815-AB2F-A795FCDB98F8}" dt="2021-10-13T11:03:20.736" v="218" actId="20577"/>
          <ac:spMkLst>
            <pc:docMk/>
            <pc:sldMk cId="1441483049" sldId="361"/>
            <ac:spMk id="11" creationId="{E3A4D855-2706-EC4B-95B7-B610AC76B7E8}"/>
          </ac:spMkLst>
        </pc:spChg>
      </pc:sldChg>
      <pc:sldChg chg="modSp mod">
        <pc:chgData name="Amelia Jones" userId="999f3e7d-a4c2-4b6a-a31e-d68e11259ef8" providerId="ADAL" clId="{55204509-BA5E-4815-AB2F-A795FCDB98F8}" dt="2021-10-13T11:04:03.305" v="233" actId="1076"/>
        <pc:sldMkLst>
          <pc:docMk/>
          <pc:sldMk cId="3976894920" sldId="364"/>
        </pc:sldMkLst>
        <pc:spChg chg="mod">
          <ac:chgData name="Amelia Jones" userId="999f3e7d-a4c2-4b6a-a31e-d68e11259ef8" providerId="ADAL" clId="{55204509-BA5E-4815-AB2F-A795FCDB98F8}" dt="2021-10-13T11:03:47.200" v="231" actId="20577"/>
          <ac:spMkLst>
            <pc:docMk/>
            <pc:sldMk cId="3976894920" sldId="364"/>
            <ac:spMk id="11" creationId="{D28F6F57-6125-8E46-9D98-C66D26C95677}"/>
          </ac:spMkLst>
        </pc:spChg>
        <pc:spChg chg="mod">
          <ac:chgData name="Amelia Jones" userId="999f3e7d-a4c2-4b6a-a31e-d68e11259ef8" providerId="ADAL" clId="{55204509-BA5E-4815-AB2F-A795FCDB98F8}" dt="2021-10-13T11:04:00.517" v="232" actId="1076"/>
          <ac:spMkLst>
            <pc:docMk/>
            <pc:sldMk cId="3976894920" sldId="364"/>
            <ac:spMk id="13" creationId="{1B6A6957-2D34-C145-8B78-901835DAB607}"/>
          </ac:spMkLst>
        </pc:spChg>
        <pc:picChg chg="mod">
          <ac:chgData name="Amelia Jones" userId="999f3e7d-a4c2-4b6a-a31e-d68e11259ef8" providerId="ADAL" clId="{55204509-BA5E-4815-AB2F-A795FCDB98F8}" dt="2021-10-13T11:04:03.305" v="233" actId="1076"/>
          <ac:picMkLst>
            <pc:docMk/>
            <pc:sldMk cId="3976894920" sldId="364"/>
            <ac:picMk id="27650" creationId="{52C401CE-2447-0443-A834-27561922262D}"/>
          </ac:picMkLst>
        </pc:picChg>
      </pc:sldChg>
      <pc:sldChg chg="modSp mod">
        <pc:chgData name="Amelia Jones" userId="999f3e7d-a4c2-4b6a-a31e-d68e11259ef8" providerId="ADAL" clId="{55204509-BA5E-4815-AB2F-A795FCDB98F8}" dt="2021-10-13T11:04:18.294" v="238" actId="20577"/>
        <pc:sldMkLst>
          <pc:docMk/>
          <pc:sldMk cId="976262909" sldId="365"/>
        </pc:sldMkLst>
        <pc:spChg chg="mod">
          <ac:chgData name="Amelia Jones" userId="999f3e7d-a4c2-4b6a-a31e-d68e11259ef8" providerId="ADAL" clId="{55204509-BA5E-4815-AB2F-A795FCDB98F8}" dt="2021-10-13T11:04:18.294" v="238" actId="20577"/>
          <ac:spMkLst>
            <pc:docMk/>
            <pc:sldMk cId="976262909" sldId="365"/>
            <ac:spMk id="8" creationId="{9F960E0B-936D-7A4F-A9B9-302024D7987B}"/>
          </ac:spMkLst>
        </pc:spChg>
      </pc:sldChg>
      <pc:sldChg chg="modSp mod">
        <pc:chgData name="Amelia Jones" userId="999f3e7d-a4c2-4b6a-a31e-d68e11259ef8" providerId="ADAL" clId="{55204509-BA5E-4815-AB2F-A795FCDB98F8}" dt="2021-10-13T11:05:52.991" v="272" actId="20577"/>
        <pc:sldMkLst>
          <pc:docMk/>
          <pc:sldMk cId="315498936" sldId="368"/>
        </pc:sldMkLst>
        <pc:spChg chg="mod">
          <ac:chgData name="Amelia Jones" userId="999f3e7d-a4c2-4b6a-a31e-d68e11259ef8" providerId="ADAL" clId="{55204509-BA5E-4815-AB2F-A795FCDB98F8}" dt="2021-10-13T11:05:52.991" v="272" actId="20577"/>
          <ac:spMkLst>
            <pc:docMk/>
            <pc:sldMk cId="315498936" sldId="368"/>
            <ac:spMk id="16" creationId="{8AF8DCAD-D08C-054E-A1CF-894DE9FFC1DD}"/>
          </ac:spMkLst>
        </pc:spChg>
      </pc:sldChg>
      <pc:sldChg chg="modSp mod">
        <pc:chgData name="Amelia Jones" userId="999f3e7d-a4c2-4b6a-a31e-d68e11259ef8" providerId="ADAL" clId="{55204509-BA5E-4815-AB2F-A795FCDB98F8}" dt="2021-10-13T11:05:44.411" v="267" actId="20577"/>
        <pc:sldMkLst>
          <pc:docMk/>
          <pc:sldMk cId="4043743766" sldId="369"/>
        </pc:sldMkLst>
        <pc:spChg chg="mod">
          <ac:chgData name="Amelia Jones" userId="999f3e7d-a4c2-4b6a-a31e-d68e11259ef8" providerId="ADAL" clId="{55204509-BA5E-4815-AB2F-A795FCDB98F8}" dt="2021-10-13T11:05:44.411" v="267" actId="20577"/>
          <ac:spMkLst>
            <pc:docMk/>
            <pc:sldMk cId="4043743766" sldId="369"/>
            <ac:spMk id="10" creationId="{59027EE4-E108-1648-A3D9-B5A344A5B8E2}"/>
          </ac:spMkLst>
        </pc:spChg>
      </pc:sldChg>
      <pc:sldChg chg="modSp mod">
        <pc:chgData name="Amelia Jones" userId="999f3e7d-a4c2-4b6a-a31e-d68e11259ef8" providerId="ADAL" clId="{55204509-BA5E-4815-AB2F-A795FCDB98F8}" dt="2021-10-13T11:18:44.249" v="276" actId="20577"/>
        <pc:sldMkLst>
          <pc:docMk/>
          <pc:sldMk cId="604745578" sldId="370"/>
        </pc:sldMkLst>
        <pc:spChg chg="mod">
          <ac:chgData name="Amelia Jones" userId="999f3e7d-a4c2-4b6a-a31e-d68e11259ef8" providerId="ADAL" clId="{55204509-BA5E-4815-AB2F-A795FCDB98F8}" dt="2021-10-13T11:18:44.249" v="276" actId="20577"/>
          <ac:spMkLst>
            <pc:docMk/>
            <pc:sldMk cId="604745578" sldId="370"/>
            <ac:spMk id="11" creationId="{E4C16A2E-BA4B-F14B-B160-E68AB9452D55}"/>
          </ac:spMkLst>
        </pc:spChg>
      </pc:sldChg>
      <pc:sldChg chg="modSp mod">
        <pc:chgData name="Amelia Jones" userId="999f3e7d-a4c2-4b6a-a31e-d68e11259ef8" providerId="ADAL" clId="{55204509-BA5E-4815-AB2F-A795FCDB98F8}" dt="2021-10-13T11:05:32.654" v="261" actId="20577"/>
        <pc:sldMkLst>
          <pc:docMk/>
          <pc:sldMk cId="297274445" sldId="371"/>
        </pc:sldMkLst>
        <pc:spChg chg="mod">
          <ac:chgData name="Amelia Jones" userId="999f3e7d-a4c2-4b6a-a31e-d68e11259ef8" providerId="ADAL" clId="{55204509-BA5E-4815-AB2F-A795FCDB98F8}" dt="2021-10-13T11:05:32.654" v="261" actId="20577"/>
          <ac:spMkLst>
            <pc:docMk/>
            <pc:sldMk cId="297274445" sldId="371"/>
            <ac:spMk id="11" creationId="{975B0331-E52E-364A-8864-40D0D771353B}"/>
          </ac:spMkLst>
        </pc:spChg>
      </pc:sldChg>
      <pc:sldChg chg="modSp mod">
        <pc:chgData name="Amelia Jones" userId="999f3e7d-a4c2-4b6a-a31e-d68e11259ef8" providerId="ADAL" clId="{55204509-BA5E-4815-AB2F-A795FCDB98F8}" dt="2021-10-13T11:05:22.759" v="256" actId="20577"/>
        <pc:sldMkLst>
          <pc:docMk/>
          <pc:sldMk cId="2542551086" sldId="372"/>
        </pc:sldMkLst>
        <pc:spChg chg="mod">
          <ac:chgData name="Amelia Jones" userId="999f3e7d-a4c2-4b6a-a31e-d68e11259ef8" providerId="ADAL" clId="{55204509-BA5E-4815-AB2F-A795FCDB98F8}" dt="2021-10-13T11:05:15.185" v="251" actId="14100"/>
          <ac:spMkLst>
            <pc:docMk/>
            <pc:sldMk cId="2542551086" sldId="372"/>
            <ac:spMk id="8" creationId="{D8945B6E-89F0-EA45-A966-94C209EB16BF}"/>
          </ac:spMkLst>
        </pc:spChg>
        <pc:spChg chg="mod">
          <ac:chgData name="Amelia Jones" userId="999f3e7d-a4c2-4b6a-a31e-d68e11259ef8" providerId="ADAL" clId="{55204509-BA5E-4815-AB2F-A795FCDB98F8}" dt="2021-10-13T11:05:22.759" v="256" actId="20577"/>
          <ac:spMkLst>
            <pc:docMk/>
            <pc:sldMk cId="2542551086" sldId="372"/>
            <ac:spMk id="10" creationId="{0D6FDA25-D418-5748-AFD6-2A2AD8ACBE01}"/>
          </ac:spMkLst>
        </pc:spChg>
      </pc:sldChg>
      <pc:sldChg chg="modSp mod">
        <pc:chgData name="Amelia Jones" userId="999f3e7d-a4c2-4b6a-a31e-d68e11259ef8" providerId="ADAL" clId="{55204509-BA5E-4815-AB2F-A795FCDB98F8}" dt="2021-10-13T11:19:12.332" v="280" actId="14100"/>
        <pc:sldMkLst>
          <pc:docMk/>
          <pc:sldMk cId="813112266" sldId="373"/>
        </pc:sldMkLst>
        <pc:spChg chg="mod">
          <ac:chgData name="Amelia Jones" userId="999f3e7d-a4c2-4b6a-a31e-d68e11259ef8" providerId="ADAL" clId="{55204509-BA5E-4815-AB2F-A795FCDB98F8}" dt="2021-10-13T11:19:12.332" v="280" actId="14100"/>
          <ac:spMkLst>
            <pc:docMk/>
            <pc:sldMk cId="813112266" sldId="373"/>
            <ac:spMk id="12" creationId="{F1BF0C51-CE2C-1746-B61F-D3CD4AC6503F}"/>
          </ac:spMkLst>
        </pc:spChg>
      </pc:sldChg>
      <pc:sldChg chg="modSp mod">
        <pc:chgData name="Amelia Jones" userId="999f3e7d-a4c2-4b6a-a31e-d68e11259ef8" providerId="ADAL" clId="{55204509-BA5E-4815-AB2F-A795FCDB98F8}" dt="2021-10-13T11:19:32.799" v="284" actId="20577"/>
        <pc:sldMkLst>
          <pc:docMk/>
          <pc:sldMk cId="2205483255" sldId="375"/>
        </pc:sldMkLst>
        <pc:spChg chg="mod">
          <ac:chgData name="Amelia Jones" userId="999f3e7d-a4c2-4b6a-a31e-d68e11259ef8" providerId="ADAL" clId="{55204509-BA5E-4815-AB2F-A795FCDB98F8}" dt="2021-10-13T11:19:32.799" v="284" actId="20577"/>
          <ac:spMkLst>
            <pc:docMk/>
            <pc:sldMk cId="2205483255" sldId="375"/>
            <ac:spMk id="10" creationId="{DF342FB9-0B0A-5F49-95DF-E0D0219325C2}"/>
          </ac:spMkLst>
        </pc:spChg>
      </pc:sldChg>
      <pc:sldChg chg="modSp mod">
        <pc:chgData name="Amelia Jones" userId="999f3e7d-a4c2-4b6a-a31e-d68e11259ef8" providerId="ADAL" clId="{55204509-BA5E-4815-AB2F-A795FCDB98F8}" dt="2021-10-13T11:19:52.469" v="290" actId="20577"/>
        <pc:sldMkLst>
          <pc:docMk/>
          <pc:sldMk cId="2223040366" sldId="376"/>
        </pc:sldMkLst>
        <pc:spChg chg="mod">
          <ac:chgData name="Amelia Jones" userId="999f3e7d-a4c2-4b6a-a31e-d68e11259ef8" providerId="ADAL" clId="{55204509-BA5E-4815-AB2F-A795FCDB98F8}" dt="2021-10-13T11:19:44.687" v="285" actId="1076"/>
          <ac:spMkLst>
            <pc:docMk/>
            <pc:sldMk cId="2223040366" sldId="376"/>
            <ac:spMk id="2" creationId="{BF581450-186B-4E07-AB5D-64D7213D8F28}"/>
          </ac:spMkLst>
        </pc:spChg>
        <pc:spChg chg="mod">
          <ac:chgData name="Amelia Jones" userId="999f3e7d-a4c2-4b6a-a31e-d68e11259ef8" providerId="ADAL" clId="{55204509-BA5E-4815-AB2F-A795FCDB98F8}" dt="2021-10-13T11:19:52.469" v="290" actId="20577"/>
          <ac:spMkLst>
            <pc:docMk/>
            <pc:sldMk cId="2223040366" sldId="376"/>
            <ac:spMk id="14" creationId="{1FAB4367-6D9D-0D4D-BF0A-CBE9735AFDAA}"/>
          </ac:spMkLst>
        </pc:spChg>
      </pc:sldChg>
      <pc:sldChg chg="addCm modCm">
        <pc:chgData name="Amelia Jones" userId="999f3e7d-a4c2-4b6a-a31e-d68e11259ef8" providerId="ADAL" clId="{55204509-BA5E-4815-AB2F-A795FCDB98F8}" dt="2021-10-13T11:24:53.166" v="295"/>
        <pc:sldMkLst>
          <pc:docMk/>
          <pc:sldMk cId="2604215602" sldId="377"/>
        </pc:sldMkLst>
      </pc:sldChg>
      <pc:sldChg chg="modSp mod">
        <pc:chgData name="Amelia Jones" userId="999f3e7d-a4c2-4b6a-a31e-d68e11259ef8" providerId="ADAL" clId="{55204509-BA5E-4815-AB2F-A795FCDB98F8}" dt="2021-10-13T09:56:13.813" v="66" actId="20577"/>
        <pc:sldMkLst>
          <pc:docMk/>
          <pc:sldMk cId="3283873835" sldId="379"/>
        </pc:sldMkLst>
        <pc:spChg chg="mod">
          <ac:chgData name="Amelia Jones" userId="999f3e7d-a4c2-4b6a-a31e-d68e11259ef8" providerId="ADAL" clId="{55204509-BA5E-4815-AB2F-A795FCDB98F8}" dt="2021-10-13T09:56:13.813" v="66" actId="20577"/>
          <ac:spMkLst>
            <pc:docMk/>
            <pc:sldMk cId="3283873835" sldId="379"/>
            <ac:spMk id="2" creationId="{EEA58DF0-5E43-B042-8E50-26005F683AE8}"/>
          </ac:spMkLst>
        </pc:spChg>
      </pc:sldChg>
      <pc:sldChg chg="modSp mod">
        <pc:chgData name="Amelia Jones" userId="999f3e7d-a4c2-4b6a-a31e-d68e11259ef8" providerId="ADAL" clId="{55204509-BA5E-4815-AB2F-A795FCDB98F8}" dt="2021-10-13T09:59:03.060" v="120" actId="20577"/>
        <pc:sldMkLst>
          <pc:docMk/>
          <pc:sldMk cId="3426858094" sldId="380"/>
        </pc:sldMkLst>
        <pc:spChg chg="mod">
          <ac:chgData name="Amelia Jones" userId="999f3e7d-a4c2-4b6a-a31e-d68e11259ef8" providerId="ADAL" clId="{55204509-BA5E-4815-AB2F-A795FCDB98F8}" dt="2021-10-13T09:59:03.060" v="120" actId="20577"/>
          <ac:spMkLst>
            <pc:docMk/>
            <pc:sldMk cId="3426858094" sldId="380"/>
            <ac:spMk id="7" creationId="{3D787647-5122-0B4D-9763-B786B75CB926}"/>
          </ac:spMkLst>
        </pc:spChg>
      </pc:sldChg>
      <pc:sldChg chg="modSp mod">
        <pc:chgData name="Amelia Jones" userId="999f3e7d-a4c2-4b6a-a31e-d68e11259ef8" providerId="ADAL" clId="{55204509-BA5E-4815-AB2F-A795FCDB98F8}" dt="2021-10-13T10:58:26.457" v="157" actId="20577"/>
        <pc:sldMkLst>
          <pc:docMk/>
          <pc:sldMk cId="2559359262" sldId="381"/>
        </pc:sldMkLst>
        <pc:spChg chg="mod">
          <ac:chgData name="Amelia Jones" userId="999f3e7d-a4c2-4b6a-a31e-d68e11259ef8" providerId="ADAL" clId="{55204509-BA5E-4815-AB2F-A795FCDB98F8}" dt="2021-10-13T10:58:26.457" v="157" actId="20577"/>
          <ac:spMkLst>
            <pc:docMk/>
            <pc:sldMk cId="2559359262" sldId="381"/>
            <ac:spMk id="2" creationId="{7918AD21-E044-1B4A-9E85-0858C815A1AE}"/>
          </ac:spMkLst>
        </pc:spChg>
      </pc:sldChg>
      <pc:sldChg chg="modSp mod">
        <pc:chgData name="Amelia Jones" userId="999f3e7d-a4c2-4b6a-a31e-d68e11259ef8" providerId="ADAL" clId="{55204509-BA5E-4815-AB2F-A795FCDB98F8}" dt="2021-10-13T09:39:56.504" v="0" actId="20577"/>
        <pc:sldMkLst>
          <pc:docMk/>
          <pc:sldMk cId="2201327956" sldId="383"/>
        </pc:sldMkLst>
        <pc:spChg chg="mod">
          <ac:chgData name="Amelia Jones" userId="999f3e7d-a4c2-4b6a-a31e-d68e11259ef8" providerId="ADAL" clId="{55204509-BA5E-4815-AB2F-A795FCDB98F8}" dt="2021-10-13T09:39:56.504" v="0" actId="20577"/>
          <ac:spMkLst>
            <pc:docMk/>
            <pc:sldMk cId="2201327956" sldId="383"/>
            <ac:spMk id="2" creationId="{386674E6-828F-5541-9798-632CBA8072F2}"/>
          </ac:spMkLst>
        </pc:spChg>
      </pc:sldChg>
      <pc:sldChg chg="modSp mod">
        <pc:chgData name="Amelia Jones" userId="999f3e7d-a4c2-4b6a-a31e-d68e11259ef8" providerId="ADAL" clId="{55204509-BA5E-4815-AB2F-A795FCDB98F8}" dt="2021-10-13T10:58:48.886" v="161" actId="20577"/>
        <pc:sldMkLst>
          <pc:docMk/>
          <pc:sldMk cId="2153875359" sldId="384"/>
        </pc:sldMkLst>
        <pc:spChg chg="mod">
          <ac:chgData name="Amelia Jones" userId="999f3e7d-a4c2-4b6a-a31e-d68e11259ef8" providerId="ADAL" clId="{55204509-BA5E-4815-AB2F-A795FCDB98F8}" dt="2021-10-13T10:58:48.886" v="161" actId="20577"/>
          <ac:spMkLst>
            <pc:docMk/>
            <pc:sldMk cId="2153875359" sldId="384"/>
            <ac:spMk id="2" creationId="{18CCED38-1B66-D04B-9FFB-E7023FA28484}"/>
          </ac:spMkLst>
        </pc:spChg>
      </pc:sldChg>
      <pc:sldChg chg="modSp mod">
        <pc:chgData name="Amelia Jones" userId="999f3e7d-a4c2-4b6a-a31e-d68e11259ef8" providerId="ADAL" clId="{55204509-BA5E-4815-AB2F-A795FCDB98F8}" dt="2021-10-13T10:58:56.783" v="165" actId="20577"/>
        <pc:sldMkLst>
          <pc:docMk/>
          <pc:sldMk cId="3880597853" sldId="385"/>
        </pc:sldMkLst>
        <pc:spChg chg="mod">
          <ac:chgData name="Amelia Jones" userId="999f3e7d-a4c2-4b6a-a31e-d68e11259ef8" providerId="ADAL" clId="{55204509-BA5E-4815-AB2F-A795FCDB98F8}" dt="2021-10-13T10:58:56.783" v="165" actId="20577"/>
          <ac:spMkLst>
            <pc:docMk/>
            <pc:sldMk cId="3880597853" sldId="385"/>
            <ac:spMk id="2" creationId="{B5BFCA62-2C87-7943-80D8-75E09AC4A55F}"/>
          </ac:spMkLst>
        </pc:spChg>
      </pc:sldChg>
      <pc:sldChg chg="modSp mod">
        <pc:chgData name="Amelia Jones" userId="999f3e7d-a4c2-4b6a-a31e-d68e11259ef8" providerId="ADAL" clId="{55204509-BA5E-4815-AB2F-A795FCDB98F8}" dt="2021-10-13T10:59:12.362" v="175" actId="20577"/>
        <pc:sldMkLst>
          <pc:docMk/>
          <pc:sldMk cId="630770490" sldId="386"/>
        </pc:sldMkLst>
        <pc:spChg chg="mod">
          <ac:chgData name="Amelia Jones" userId="999f3e7d-a4c2-4b6a-a31e-d68e11259ef8" providerId="ADAL" clId="{55204509-BA5E-4815-AB2F-A795FCDB98F8}" dt="2021-10-13T10:59:12.362" v="175" actId="20577"/>
          <ac:spMkLst>
            <pc:docMk/>
            <pc:sldMk cId="630770490" sldId="386"/>
            <ac:spMk id="2" creationId="{19F43FDF-8D8A-9D4C-A0FC-029CEF4BBC70}"/>
          </ac:spMkLst>
        </pc:spChg>
      </pc:sldChg>
    </pc:docChg>
  </pc:docChgLst>
  <pc:docChgLst>
    <pc:chgData name="Beth Tunnicliffe" userId="14cce123-5952-483d-bb24-70e806f559f9" providerId="ADAL" clId="{2B6B8D5A-F173-974D-B5C9-CED69123F54D}"/>
    <pc:docChg chg="undo redo custSel addSld delSld modSld modMainMaster">
      <pc:chgData name="Beth Tunnicliffe" userId="14cce123-5952-483d-bb24-70e806f559f9" providerId="ADAL" clId="{2B6B8D5A-F173-974D-B5C9-CED69123F54D}" dt="2021-10-18T10:29:55.738" v="929"/>
      <pc:docMkLst>
        <pc:docMk/>
      </pc:docMkLst>
      <pc:sldChg chg="addSp delSp modSp mod">
        <pc:chgData name="Beth Tunnicliffe" userId="14cce123-5952-483d-bb24-70e806f559f9" providerId="ADAL" clId="{2B6B8D5A-F173-974D-B5C9-CED69123F54D}" dt="2021-10-18T10:12:51.996" v="841" actId="1076"/>
        <pc:sldMkLst>
          <pc:docMk/>
          <pc:sldMk cId="312442594" sldId="260"/>
        </pc:sldMkLst>
        <pc:spChg chg="add del mod">
          <ac:chgData name="Beth Tunnicliffe" userId="14cce123-5952-483d-bb24-70e806f559f9" providerId="ADAL" clId="{2B6B8D5A-F173-974D-B5C9-CED69123F54D}" dt="2021-10-14T10:08:02.483" v="112" actId="478"/>
          <ac:spMkLst>
            <pc:docMk/>
            <pc:sldMk cId="312442594" sldId="260"/>
            <ac:spMk id="12" creationId="{3C8077E5-AFE0-A14B-B847-77C1781B7DC8}"/>
          </ac:spMkLst>
        </pc:spChg>
        <pc:spChg chg="add del mod">
          <ac:chgData name="Beth Tunnicliffe" userId="14cce123-5952-483d-bb24-70e806f559f9" providerId="ADAL" clId="{2B6B8D5A-F173-974D-B5C9-CED69123F54D}" dt="2021-10-18T09:38:41.257" v="640" actId="478"/>
          <ac:spMkLst>
            <pc:docMk/>
            <pc:sldMk cId="312442594" sldId="260"/>
            <ac:spMk id="12" creationId="{E477588C-4C02-4E48-B9A0-BB35455AC65D}"/>
          </ac:spMkLst>
        </pc:spChg>
        <pc:spChg chg="add mod">
          <ac:chgData name="Beth Tunnicliffe" userId="14cce123-5952-483d-bb24-70e806f559f9" providerId="ADAL" clId="{2B6B8D5A-F173-974D-B5C9-CED69123F54D}" dt="2021-10-18T10:12:51.996" v="841" actId="1076"/>
          <ac:spMkLst>
            <pc:docMk/>
            <pc:sldMk cId="312442594" sldId="260"/>
            <ac:spMk id="13" creationId="{89E242C4-305E-5E4A-847A-CC5EDE7A4806}"/>
          </ac:spMkLst>
        </pc:spChg>
        <pc:spChg chg="add del mod">
          <ac:chgData name="Beth Tunnicliffe" userId="14cce123-5952-483d-bb24-70e806f559f9" providerId="ADAL" clId="{2B6B8D5A-F173-974D-B5C9-CED69123F54D}" dt="2021-10-14T10:08:00.457" v="111" actId="478"/>
          <ac:spMkLst>
            <pc:docMk/>
            <pc:sldMk cId="312442594" sldId="260"/>
            <ac:spMk id="13" creationId="{B107791F-EBD4-104C-B69B-59CE36709780}"/>
          </ac:spMkLst>
        </pc:spChg>
        <pc:spChg chg="add del mod">
          <ac:chgData name="Beth Tunnicliffe" userId="14cce123-5952-483d-bb24-70e806f559f9" providerId="ADAL" clId="{2B6B8D5A-F173-974D-B5C9-CED69123F54D}" dt="2021-10-18T09:37:54.125" v="625" actId="478"/>
          <ac:spMkLst>
            <pc:docMk/>
            <pc:sldMk cId="312442594" sldId="260"/>
            <ac:spMk id="14" creationId="{B942E088-15FD-724E-AFD1-B3C3F62B8653}"/>
          </ac:spMkLst>
        </pc:spChg>
        <pc:spChg chg="add mod">
          <ac:chgData name="Beth Tunnicliffe" userId="14cce123-5952-483d-bb24-70e806f559f9" providerId="ADAL" clId="{2B6B8D5A-F173-974D-B5C9-CED69123F54D}" dt="2021-10-18T10:12:51.448" v="840" actId="14100"/>
          <ac:spMkLst>
            <pc:docMk/>
            <pc:sldMk cId="312442594" sldId="260"/>
            <ac:spMk id="15" creationId="{80CC45C6-5BD9-5347-9A53-BC5638F04876}"/>
          </ac:spMkLst>
        </pc:spChg>
        <pc:picChg chg="del">
          <ac:chgData name="Beth Tunnicliffe" userId="14cce123-5952-483d-bb24-70e806f559f9" providerId="ADAL" clId="{2B6B8D5A-F173-974D-B5C9-CED69123F54D}" dt="2021-10-14T10:07:03.755" v="98" actId="478"/>
          <ac:picMkLst>
            <pc:docMk/>
            <pc:sldMk cId="312442594" sldId="260"/>
            <ac:picMk id="19" creationId="{5EC3B9A6-E7BE-694B-9D5B-364868920846}"/>
          </ac:picMkLst>
        </pc:picChg>
        <pc:picChg chg="del">
          <ac:chgData name="Beth Tunnicliffe" userId="14cce123-5952-483d-bb24-70e806f559f9" providerId="ADAL" clId="{2B6B8D5A-F173-974D-B5C9-CED69123F54D}" dt="2021-10-14T10:11:34.780" v="137" actId="478"/>
          <ac:picMkLst>
            <pc:docMk/>
            <pc:sldMk cId="312442594" sldId="260"/>
            <ac:picMk id="20" creationId="{434ECD12-E629-D94F-BA17-846FBEE5E67D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09:38:36.977" v="639"/>
        <pc:sldMkLst>
          <pc:docMk/>
          <pc:sldMk cId="172178284" sldId="283"/>
        </pc:sldMkLst>
        <pc:spChg chg="add del mod">
          <ac:chgData name="Beth Tunnicliffe" userId="14cce123-5952-483d-bb24-70e806f559f9" providerId="ADAL" clId="{2B6B8D5A-F173-974D-B5C9-CED69123F54D}" dt="2021-10-18T09:38:36.548" v="638" actId="478"/>
          <ac:spMkLst>
            <pc:docMk/>
            <pc:sldMk cId="172178284" sldId="283"/>
            <ac:spMk id="2" creationId="{85167F45-49B0-7344-AF21-2888BCD0506F}"/>
          </ac:spMkLst>
        </pc:spChg>
        <pc:spChg chg="add del mod">
          <ac:chgData name="Beth Tunnicliffe" userId="14cce123-5952-483d-bb24-70e806f559f9" providerId="ADAL" clId="{2B6B8D5A-F173-974D-B5C9-CED69123F54D}" dt="2021-10-14T10:08:07.474" v="114" actId="478"/>
          <ac:spMkLst>
            <pc:docMk/>
            <pc:sldMk cId="172178284" sldId="283"/>
            <ac:spMk id="10" creationId="{C0AAE10F-E403-C64B-AC2C-927C211F0A55}"/>
          </ac:spMkLst>
        </pc:spChg>
        <pc:spChg chg="add mod">
          <ac:chgData name="Beth Tunnicliffe" userId="14cce123-5952-483d-bb24-70e806f559f9" providerId="ADAL" clId="{2B6B8D5A-F173-974D-B5C9-CED69123F54D}" dt="2021-10-18T09:38:36.977" v="639"/>
          <ac:spMkLst>
            <pc:docMk/>
            <pc:sldMk cId="172178284" sldId="283"/>
            <ac:spMk id="11" creationId="{1FC8CC79-EDDB-6B46-8682-1294ADA84067}"/>
          </ac:spMkLst>
        </pc:spChg>
        <pc:spChg chg="add del mod">
          <ac:chgData name="Beth Tunnicliffe" userId="14cce123-5952-483d-bb24-70e806f559f9" providerId="ADAL" clId="{2B6B8D5A-F173-974D-B5C9-CED69123F54D}" dt="2021-10-14T10:08:06.742" v="113" actId="478"/>
          <ac:spMkLst>
            <pc:docMk/>
            <pc:sldMk cId="172178284" sldId="283"/>
            <ac:spMk id="15" creationId="{1AF09DE4-D35C-DF4F-88E3-5C074D62EE5A}"/>
          </ac:spMkLst>
        </pc:spChg>
        <pc:spChg chg="add mod">
          <ac:chgData name="Beth Tunnicliffe" userId="14cce123-5952-483d-bb24-70e806f559f9" providerId="ADAL" clId="{2B6B8D5A-F173-974D-B5C9-CED69123F54D}" dt="2021-10-14T10:45:00.159" v="448"/>
          <ac:spMkLst>
            <pc:docMk/>
            <pc:sldMk cId="172178284" sldId="283"/>
            <ac:spMk id="17" creationId="{3A39CC21-8495-3948-85FD-D541A730BFEE}"/>
          </ac:spMkLst>
        </pc:spChg>
        <pc:spChg chg="add mod">
          <ac:chgData name="Beth Tunnicliffe" userId="14cce123-5952-483d-bb24-70e806f559f9" providerId="ADAL" clId="{2B6B8D5A-F173-974D-B5C9-CED69123F54D}" dt="2021-10-18T09:36:56.556" v="618" actId="1076"/>
          <ac:spMkLst>
            <pc:docMk/>
            <pc:sldMk cId="172178284" sldId="283"/>
            <ac:spMk id="18" creationId="{FBDBB863-4536-4E4A-AE28-1C8E3F60E1C8}"/>
          </ac:spMkLst>
        </pc:spChg>
        <pc:picChg chg="del">
          <ac:chgData name="Beth Tunnicliffe" userId="14cce123-5952-483d-bb24-70e806f559f9" providerId="ADAL" clId="{2B6B8D5A-F173-974D-B5C9-CED69123F54D}" dt="2021-10-14T10:07:13.055" v="100" actId="478"/>
          <ac:picMkLst>
            <pc:docMk/>
            <pc:sldMk cId="172178284" sldId="283"/>
            <ac:picMk id="11" creationId="{E906D522-C4EA-9747-B321-A603994A76F1}"/>
          </ac:picMkLst>
        </pc:picChg>
        <pc:picChg chg="del">
          <ac:chgData name="Beth Tunnicliffe" userId="14cce123-5952-483d-bb24-70e806f559f9" providerId="ADAL" clId="{2B6B8D5A-F173-974D-B5C9-CED69123F54D}" dt="2021-10-14T10:15:37.747" v="175" actId="478"/>
          <ac:picMkLst>
            <pc:docMk/>
            <pc:sldMk cId="172178284" sldId="283"/>
            <ac:picMk id="14" creationId="{53FC5C48-3ECE-114D-AB14-B1930711B7FC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09:38:29.622" v="635"/>
        <pc:sldMkLst>
          <pc:docMk/>
          <pc:sldMk cId="3560951717" sldId="284"/>
        </pc:sldMkLst>
        <pc:spChg chg="mod">
          <ac:chgData name="Beth Tunnicliffe" userId="14cce123-5952-483d-bb24-70e806f559f9" providerId="ADAL" clId="{2B6B8D5A-F173-974D-B5C9-CED69123F54D}" dt="2021-10-18T09:30:18.009" v="580" actId="20577"/>
          <ac:spMkLst>
            <pc:docMk/>
            <pc:sldMk cId="3560951717" sldId="284"/>
            <ac:spMk id="9" creationId="{E837FE1C-1235-7948-A6D9-67FD2FDABBC6}"/>
          </ac:spMkLst>
        </pc:spChg>
        <pc:spChg chg="add del mod">
          <ac:chgData name="Beth Tunnicliffe" userId="14cce123-5952-483d-bb24-70e806f559f9" providerId="ADAL" clId="{2B6B8D5A-F173-974D-B5C9-CED69123F54D}" dt="2021-10-14T10:08:21.354" v="118" actId="478"/>
          <ac:spMkLst>
            <pc:docMk/>
            <pc:sldMk cId="3560951717" sldId="284"/>
            <ac:spMk id="12" creationId="{100BE37D-A02F-B046-BB8F-B251E98650D0}"/>
          </ac:spMkLst>
        </pc:spChg>
        <pc:spChg chg="add del mod">
          <ac:chgData name="Beth Tunnicliffe" userId="14cce123-5952-483d-bb24-70e806f559f9" providerId="ADAL" clId="{2B6B8D5A-F173-974D-B5C9-CED69123F54D}" dt="2021-10-18T09:38:29.186" v="634" actId="478"/>
          <ac:spMkLst>
            <pc:docMk/>
            <pc:sldMk cId="3560951717" sldId="284"/>
            <ac:spMk id="12" creationId="{5E7E074C-B237-2D49-A84D-8C0766732090}"/>
          </ac:spMkLst>
        </pc:spChg>
        <pc:spChg chg="add del mod">
          <ac:chgData name="Beth Tunnicliffe" userId="14cce123-5952-483d-bb24-70e806f559f9" providerId="ADAL" clId="{2B6B8D5A-F173-974D-B5C9-CED69123F54D}" dt="2021-10-14T10:08:20.629" v="117" actId="478"/>
          <ac:spMkLst>
            <pc:docMk/>
            <pc:sldMk cId="3560951717" sldId="284"/>
            <ac:spMk id="14" creationId="{2D224818-56C9-494E-ACBB-6A8EC92031E5}"/>
          </ac:spMkLst>
        </pc:spChg>
        <pc:spChg chg="add mod">
          <ac:chgData name="Beth Tunnicliffe" userId="14cce123-5952-483d-bb24-70e806f559f9" providerId="ADAL" clId="{2B6B8D5A-F173-974D-B5C9-CED69123F54D}" dt="2021-10-18T09:38:29.622" v="635"/>
          <ac:spMkLst>
            <pc:docMk/>
            <pc:sldMk cId="3560951717" sldId="284"/>
            <ac:spMk id="14" creationId="{F23F6E6E-57C3-D741-BA20-86449E455019}"/>
          </ac:spMkLst>
        </pc:spChg>
        <pc:spChg chg="add mod">
          <ac:chgData name="Beth Tunnicliffe" userId="14cce123-5952-483d-bb24-70e806f559f9" providerId="ADAL" clId="{2B6B8D5A-F173-974D-B5C9-CED69123F54D}" dt="2021-10-14T10:45:03.768" v="450"/>
          <ac:spMkLst>
            <pc:docMk/>
            <pc:sldMk cId="3560951717" sldId="284"/>
            <ac:spMk id="15" creationId="{B330EC14-FB3C-B241-9C0B-CF6CA88F4932}"/>
          </ac:spMkLst>
        </pc:spChg>
        <pc:spChg chg="add mod">
          <ac:chgData name="Beth Tunnicliffe" userId="14cce123-5952-483d-bb24-70e806f559f9" providerId="ADAL" clId="{2B6B8D5A-F173-974D-B5C9-CED69123F54D}" dt="2021-10-14T10:45:03.768" v="450"/>
          <ac:spMkLst>
            <pc:docMk/>
            <pc:sldMk cId="3560951717" sldId="284"/>
            <ac:spMk id="22" creationId="{3917CDEE-9432-9943-BB20-860073866B83}"/>
          </ac:spMkLst>
        </pc:spChg>
        <pc:picChg chg="del">
          <ac:chgData name="Beth Tunnicliffe" userId="14cce123-5952-483d-bb24-70e806f559f9" providerId="ADAL" clId="{2B6B8D5A-F173-974D-B5C9-CED69123F54D}" dt="2021-10-14T10:07:25.404" v="104" actId="478"/>
          <ac:picMkLst>
            <pc:docMk/>
            <pc:sldMk cId="3560951717" sldId="284"/>
            <ac:picMk id="18" creationId="{A8D51111-C198-9046-B314-BC71FC53E0F2}"/>
          </ac:picMkLst>
        </pc:picChg>
        <pc:picChg chg="del mod">
          <ac:chgData name="Beth Tunnicliffe" userId="14cce123-5952-483d-bb24-70e806f559f9" providerId="ADAL" clId="{2B6B8D5A-F173-974D-B5C9-CED69123F54D}" dt="2021-10-14T10:15:51.101" v="179" actId="478"/>
          <ac:picMkLst>
            <pc:docMk/>
            <pc:sldMk cId="3560951717" sldId="284"/>
            <ac:picMk id="21" creationId="{22542123-5C59-5042-90F0-A1ED45072772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09:38:26.042" v="633"/>
        <pc:sldMkLst>
          <pc:docMk/>
          <pc:sldMk cId="3096298151" sldId="285"/>
        </pc:sldMkLst>
        <pc:spChg chg="add del mod">
          <ac:chgData name="Beth Tunnicliffe" userId="14cce123-5952-483d-bb24-70e806f559f9" providerId="ADAL" clId="{2B6B8D5A-F173-974D-B5C9-CED69123F54D}" dt="2021-10-18T09:38:25.015" v="632" actId="478"/>
          <ac:spMkLst>
            <pc:docMk/>
            <pc:sldMk cId="3096298151" sldId="285"/>
            <ac:spMk id="12" creationId="{22A29B3C-911F-8F47-A0C9-F66633312DFD}"/>
          </ac:spMkLst>
        </pc:spChg>
        <pc:spChg chg="add del mod">
          <ac:chgData name="Beth Tunnicliffe" userId="14cce123-5952-483d-bb24-70e806f559f9" providerId="ADAL" clId="{2B6B8D5A-F173-974D-B5C9-CED69123F54D}" dt="2021-10-14T10:08:26.252" v="120" actId="478"/>
          <ac:spMkLst>
            <pc:docMk/>
            <pc:sldMk cId="3096298151" sldId="285"/>
            <ac:spMk id="12" creationId="{C3D24EEE-7A41-3747-ACC9-C929E14B208A}"/>
          </ac:spMkLst>
        </pc:spChg>
        <pc:spChg chg="add del mod">
          <ac:chgData name="Beth Tunnicliffe" userId="14cce123-5952-483d-bb24-70e806f559f9" providerId="ADAL" clId="{2B6B8D5A-F173-974D-B5C9-CED69123F54D}" dt="2021-10-14T10:08:25.551" v="119" actId="478"/>
          <ac:spMkLst>
            <pc:docMk/>
            <pc:sldMk cId="3096298151" sldId="285"/>
            <ac:spMk id="15" creationId="{2562BFFB-693A-4240-AC39-1F925B3BB78E}"/>
          </ac:spMkLst>
        </pc:spChg>
        <pc:spChg chg="add mod">
          <ac:chgData name="Beth Tunnicliffe" userId="14cce123-5952-483d-bb24-70e806f559f9" providerId="ADAL" clId="{2B6B8D5A-F173-974D-B5C9-CED69123F54D}" dt="2021-10-18T09:38:26.042" v="633"/>
          <ac:spMkLst>
            <pc:docMk/>
            <pc:sldMk cId="3096298151" sldId="285"/>
            <ac:spMk id="15" creationId="{8ACCDF2B-FF97-2F44-A3B2-6DB1D3ED4591}"/>
          </ac:spMkLst>
        </pc:spChg>
        <pc:spChg chg="add mod">
          <ac:chgData name="Beth Tunnicliffe" userId="14cce123-5952-483d-bb24-70e806f559f9" providerId="ADAL" clId="{2B6B8D5A-F173-974D-B5C9-CED69123F54D}" dt="2021-10-14T10:45:05.387" v="451"/>
          <ac:spMkLst>
            <pc:docMk/>
            <pc:sldMk cId="3096298151" sldId="285"/>
            <ac:spMk id="18" creationId="{34FCA65E-3064-DB45-83CE-4590117749C3}"/>
          </ac:spMkLst>
        </pc:spChg>
        <pc:spChg chg="add mod">
          <ac:chgData name="Beth Tunnicliffe" userId="14cce123-5952-483d-bb24-70e806f559f9" providerId="ADAL" clId="{2B6B8D5A-F173-974D-B5C9-CED69123F54D}" dt="2021-10-14T10:45:05.387" v="451"/>
          <ac:spMkLst>
            <pc:docMk/>
            <pc:sldMk cId="3096298151" sldId="285"/>
            <ac:spMk id="19" creationId="{39264D0C-CCD2-5742-82A1-419E0D9F554B}"/>
          </ac:spMkLst>
        </pc:spChg>
        <pc:picChg chg="del">
          <ac:chgData name="Beth Tunnicliffe" userId="14cce123-5952-483d-bb24-70e806f559f9" providerId="ADAL" clId="{2B6B8D5A-F173-974D-B5C9-CED69123F54D}" dt="2021-10-14T10:16:03.895" v="180" actId="478"/>
          <ac:picMkLst>
            <pc:docMk/>
            <pc:sldMk cId="3096298151" sldId="285"/>
            <ac:picMk id="10" creationId="{13D0D215-99B0-3E41-B3C7-CB7897B97A8E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09:38:52.454" v="644"/>
        <pc:sldMkLst>
          <pc:docMk/>
          <pc:sldMk cId="2952204341" sldId="287"/>
        </pc:sldMkLst>
        <pc:spChg chg="add mod">
          <ac:chgData name="Beth Tunnicliffe" userId="14cce123-5952-483d-bb24-70e806f559f9" providerId="ADAL" clId="{2B6B8D5A-F173-974D-B5C9-CED69123F54D}" dt="2021-10-18T09:38:52.454" v="644"/>
          <ac:spMkLst>
            <pc:docMk/>
            <pc:sldMk cId="2952204341" sldId="287"/>
            <ac:spMk id="10" creationId="{7C792D6A-7586-5447-9C90-C91CC5048DE8}"/>
          </ac:spMkLst>
        </pc:spChg>
        <pc:spChg chg="add mod">
          <ac:chgData name="Beth Tunnicliffe" userId="14cce123-5952-483d-bb24-70e806f559f9" providerId="ADAL" clId="{2B6B8D5A-F173-974D-B5C9-CED69123F54D}" dt="2021-10-14T10:45:16.117" v="453"/>
          <ac:spMkLst>
            <pc:docMk/>
            <pc:sldMk cId="2952204341" sldId="287"/>
            <ac:spMk id="12" creationId="{6F933C35-89E1-D849-8F53-60BE7CD4DED6}"/>
          </ac:spMkLst>
        </pc:spChg>
        <pc:spChg chg="add del mod">
          <ac:chgData name="Beth Tunnicliffe" userId="14cce123-5952-483d-bb24-70e806f559f9" providerId="ADAL" clId="{2B6B8D5A-F173-974D-B5C9-CED69123F54D}" dt="2021-10-18T09:38:49.300" v="643" actId="478"/>
          <ac:spMkLst>
            <pc:docMk/>
            <pc:sldMk cId="2952204341" sldId="287"/>
            <ac:spMk id="15" creationId="{AF6BB2AB-C8FF-734C-AEB1-7C80ADF69A5D}"/>
          </ac:spMkLst>
        </pc:spChg>
        <pc:picChg chg="del">
          <ac:chgData name="Beth Tunnicliffe" userId="14cce123-5952-483d-bb24-70e806f559f9" providerId="ADAL" clId="{2B6B8D5A-F173-974D-B5C9-CED69123F54D}" dt="2021-10-14T10:16:20.801" v="182" actId="478"/>
          <ac:picMkLst>
            <pc:docMk/>
            <pc:sldMk cId="2952204341" sldId="287"/>
            <ac:picMk id="10" creationId="{D781973E-8BB6-D14C-A06A-21B9D521B742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09:38:58.281" v="647" actId="1036"/>
        <pc:sldMkLst>
          <pc:docMk/>
          <pc:sldMk cId="3937777923" sldId="288"/>
        </pc:sldMkLst>
        <pc:spChg chg="add mod">
          <ac:chgData name="Beth Tunnicliffe" userId="14cce123-5952-483d-bb24-70e806f559f9" providerId="ADAL" clId="{2B6B8D5A-F173-974D-B5C9-CED69123F54D}" dt="2021-10-14T10:45:18.100" v="454"/>
          <ac:spMkLst>
            <pc:docMk/>
            <pc:sldMk cId="3937777923" sldId="288"/>
            <ac:spMk id="12" creationId="{21D6ED82-493B-3545-A73F-1BA4EB9E9969}"/>
          </ac:spMkLst>
        </pc:spChg>
        <pc:spChg chg="add mod">
          <ac:chgData name="Beth Tunnicliffe" userId="14cce123-5952-483d-bb24-70e806f559f9" providerId="ADAL" clId="{2B6B8D5A-F173-974D-B5C9-CED69123F54D}" dt="2021-10-18T09:38:58.281" v="647" actId="1036"/>
          <ac:spMkLst>
            <pc:docMk/>
            <pc:sldMk cId="3937777923" sldId="288"/>
            <ac:spMk id="13" creationId="{A9D65AD0-DA78-7A41-B7C5-6BE918F60D90}"/>
          </ac:spMkLst>
        </pc:spChg>
        <pc:spChg chg="add mod">
          <ac:chgData name="Beth Tunnicliffe" userId="14cce123-5952-483d-bb24-70e806f559f9" providerId="ADAL" clId="{2B6B8D5A-F173-974D-B5C9-CED69123F54D}" dt="2021-10-14T10:45:18.100" v="454"/>
          <ac:spMkLst>
            <pc:docMk/>
            <pc:sldMk cId="3937777923" sldId="288"/>
            <ac:spMk id="14" creationId="{1BADF7CF-C4EB-6849-ADE2-AD809DEECD4D}"/>
          </ac:spMkLst>
        </pc:spChg>
        <pc:picChg chg="del">
          <ac:chgData name="Beth Tunnicliffe" userId="14cce123-5952-483d-bb24-70e806f559f9" providerId="ADAL" clId="{2B6B8D5A-F173-974D-B5C9-CED69123F54D}" dt="2021-10-14T10:16:23.383" v="183" actId="478"/>
          <ac:picMkLst>
            <pc:docMk/>
            <pc:sldMk cId="3937777923" sldId="288"/>
            <ac:picMk id="13" creationId="{A6E9FCA6-9C29-0347-8159-CAF7C16C1723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09:39:05.615" v="649"/>
        <pc:sldMkLst>
          <pc:docMk/>
          <pc:sldMk cId="4204689510" sldId="290"/>
        </pc:sldMkLst>
        <pc:spChg chg="add mod">
          <ac:chgData name="Beth Tunnicliffe" userId="14cce123-5952-483d-bb24-70e806f559f9" providerId="ADAL" clId="{2B6B8D5A-F173-974D-B5C9-CED69123F54D}" dt="2021-10-18T09:39:05.615" v="649"/>
          <ac:spMkLst>
            <pc:docMk/>
            <pc:sldMk cId="4204689510" sldId="290"/>
            <ac:spMk id="11" creationId="{B698F9F9-3154-E644-9F6E-C621FA354A36}"/>
          </ac:spMkLst>
        </pc:spChg>
        <pc:spChg chg="add mod">
          <ac:chgData name="Beth Tunnicliffe" userId="14cce123-5952-483d-bb24-70e806f559f9" providerId="ADAL" clId="{2B6B8D5A-F173-974D-B5C9-CED69123F54D}" dt="2021-10-14T10:45:20.718" v="456"/>
          <ac:spMkLst>
            <pc:docMk/>
            <pc:sldMk cId="4204689510" sldId="290"/>
            <ac:spMk id="13" creationId="{BAD2B95E-AEDD-C540-923E-A7D94D4A39CE}"/>
          </ac:spMkLst>
        </pc:spChg>
        <pc:spChg chg="add mod">
          <ac:chgData name="Beth Tunnicliffe" userId="14cce123-5952-483d-bb24-70e806f559f9" providerId="ADAL" clId="{2B6B8D5A-F173-974D-B5C9-CED69123F54D}" dt="2021-10-14T10:45:20.718" v="456"/>
          <ac:spMkLst>
            <pc:docMk/>
            <pc:sldMk cId="4204689510" sldId="290"/>
            <ac:spMk id="14" creationId="{78454B21-FA91-C246-A937-7E39A5F1908C}"/>
          </ac:spMkLst>
        </pc:spChg>
        <pc:picChg chg="del">
          <ac:chgData name="Beth Tunnicliffe" userId="14cce123-5952-483d-bb24-70e806f559f9" providerId="ADAL" clId="{2B6B8D5A-F173-974D-B5C9-CED69123F54D}" dt="2021-10-14T10:16:43.630" v="192" actId="478"/>
          <ac:picMkLst>
            <pc:docMk/>
            <pc:sldMk cId="4204689510" sldId="290"/>
            <ac:picMk id="11" creationId="{442BAE71-F44C-0443-99BA-DB58AD9EEF73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09:39:07.913" v="650"/>
        <pc:sldMkLst>
          <pc:docMk/>
          <pc:sldMk cId="945219119" sldId="291"/>
        </pc:sldMkLst>
        <pc:spChg chg="add mod">
          <ac:chgData name="Beth Tunnicliffe" userId="14cce123-5952-483d-bb24-70e806f559f9" providerId="ADAL" clId="{2B6B8D5A-F173-974D-B5C9-CED69123F54D}" dt="2021-10-18T09:39:07.913" v="650"/>
          <ac:spMkLst>
            <pc:docMk/>
            <pc:sldMk cId="945219119" sldId="291"/>
            <ac:spMk id="10" creationId="{21DC5503-D21F-284B-8D2F-25AC8ED851CD}"/>
          </ac:spMkLst>
        </pc:spChg>
        <pc:spChg chg="add mod">
          <ac:chgData name="Beth Tunnicliffe" userId="14cce123-5952-483d-bb24-70e806f559f9" providerId="ADAL" clId="{2B6B8D5A-F173-974D-B5C9-CED69123F54D}" dt="2021-10-14T10:45:21.905" v="457"/>
          <ac:spMkLst>
            <pc:docMk/>
            <pc:sldMk cId="945219119" sldId="291"/>
            <ac:spMk id="15" creationId="{3DB7F038-BF71-3B4B-86D4-6A0FC7FA120C}"/>
          </ac:spMkLst>
        </pc:spChg>
        <pc:spChg chg="add mod">
          <ac:chgData name="Beth Tunnicliffe" userId="14cce123-5952-483d-bb24-70e806f559f9" providerId="ADAL" clId="{2B6B8D5A-F173-974D-B5C9-CED69123F54D}" dt="2021-10-14T10:45:21.905" v="457"/>
          <ac:spMkLst>
            <pc:docMk/>
            <pc:sldMk cId="945219119" sldId="291"/>
            <ac:spMk id="16" creationId="{69339AAB-FC69-2D47-A66F-CD368A36E620}"/>
          </ac:spMkLst>
        </pc:spChg>
        <pc:picChg chg="del">
          <ac:chgData name="Beth Tunnicliffe" userId="14cce123-5952-483d-bb24-70e806f559f9" providerId="ADAL" clId="{2B6B8D5A-F173-974D-B5C9-CED69123F54D}" dt="2021-10-14T10:16:47.903" v="193" actId="478"/>
          <ac:picMkLst>
            <pc:docMk/>
            <pc:sldMk cId="945219119" sldId="291"/>
            <ac:picMk id="10" creationId="{AEC4E39E-0264-C649-BC7A-6381932ABEA2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09:39:10.387" v="651"/>
        <pc:sldMkLst>
          <pc:docMk/>
          <pc:sldMk cId="3113529685" sldId="292"/>
        </pc:sldMkLst>
        <pc:spChg chg="add mod">
          <ac:chgData name="Beth Tunnicliffe" userId="14cce123-5952-483d-bb24-70e806f559f9" providerId="ADAL" clId="{2B6B8D5A-F173-974D-B5C9-CED69123F54D}" dt="2021-10-18T09:39:10.387" v="651"/>
          <ac:spMkLst>
            <pc:docMk/>
            <pc:sldMk cId="3113529685" sldId="292"/>
            <ac:spMk id="10" creationId="{D262AA68-7F70-764D-A7C7-A8534370628C}"/>
          </ac:spMkLst>
        </pc:spChg>
        <pc:spChg chg="add mod">
          <ac:chgData name="Beth Tunnicliffe" userId="14cce123-5952-483d-bb24-70e806f559f9" providerId="ADAL" clId="{2B6B8D5A-F173-974D-B5C9-CED69123F54D}" dt="2021-10-14T10:45:23.193" v="458"/>
          <ac:spMkLst>
            <pc:docMk/>
            <pc:sldMk cId="3113529685" sldId="292"/>
            <ac:spMk id="11" creationId="{227AD02E-DDA1-9542-AF33-5B2F26B7CD2A}"/>
          </ac:spMkLst>
        </pc:spChg>
        <pc:spChg chg="add mod">
          <ac:chgData name="Beth Tunnicliffe" userId="14cce123-5952-483d-bb24-70e806f559f9" providerId="ADAL" clId="{2B6B8D5A-F173-974D-B5C9-CED69123F54D}" dt="2021-10-14T10:45:23.193" v="458"/>
          <ac:spMkLst>
            <pc:docMk/>
            <pc:sldMk cId="3113529685" sldId="292"/>
            <ac:spMk id="12" creationId="{7F907B90-862A-6A4D-B5EC-33C0DEC94721}"/>
          </ac:spMkLst>
        </pc:spChg>
        <pc:picChg chg="del">
          <ac:chgData name="Beth Tunnicliffe" userId="14cce123-5952-483d-bb24-70e806f559f9" providerId="ADAL" clId="{2B6B8D5A-F173-974D-B5C9-CED69123F54D}" dt="2021-10-14T10:16:53.432" v="194" actId="478"/>
          <ac:picMkLst>
            <pc:docMk/>
            <pc:sldMk cId="3113529685" sldId="292"/>
            <ac:picMk id="10" creationId="{8C8D7D70-5420-FD44-AC8B-DC372172D28D}"/>
          </ac:picMkLst>
        </pc:picChg>
      </pc:sldChg>
      <pc:sldChg chg="modSp mod">
        <pc:chgData name="Beth Tunnicliffe" userId="14cce123-5952-483d-bb24-70e806f559f9" providerId="ADAL" clId="{2B6B8D5A-F173-974D-B5C9-CED69123F54D}" dt="2021-10-14T10:19:26.858" v="206" actId="1076"/>
        <pc:sldMkLst>
          <pc:docMk/>
          <pc:sldMk cId="1463056966" sldId="293"/>
        </pc:sldMkLst>
        <pc:spChg chg="mod">
          <ac:chgData name="Beth Tunnicliffe" userId="14cce123-5952-483d-bb24-70e806f559f9" providerId="ADAL" clId="{2B6B8D5A-F173-974D-B5C9-CED69123F54D}" dt="2021-10-14T10:19:13.980" v="204" actId="1076"/>
          <ac:spMkLst>
            <pc:docMk/>
            <pc:sldMk cId="1463056966" sldId="293"/>
            <ac:spMk id="2" creationId="{47F0EFA8-411F-A54F-A9BC-81350B0C8847}"/>
          </ac:spMkLst>
        </pc:spChg>
        <pc:spChg chg="mod">
          <ac:chgData name="Beth Tunnicliffe" userId="14cce123-5952-483d-bb24-70e806f559f9" providerId="ADAL" clId="{2B6B8D5A-F173-974D-B5C9-CED69123F54D}" dt="2021-10-14T10:19:20.421" v="205" actId="1076"/>
          <ac:spMkLst>
            <pc:docMk/>
            <pc:sldMk cId="1463056966" sldId="293"/>
            <ac:spMk id="3" creationId="{EAC1DD2B-405F-5541-B0B6-3E4B17247B44}"/>
          </ac:spMkLst>
        </pc:spChg>
        <pc:spChg chg="mod">
          <ac:chgData name="Beth Tunnicliffe" userId="14cce123-5952-483d-bb24-70e806f559f9" providerId="ADAL" clId="{2B6B8D5A-F173-974D-B5C9-CED69123F54D}" dt="2021-10-14T10:19:26.858" v="206" actId="1076"/>
          <ac:spMkLst>
            <pc:docMk/>
            <pc:sldMk cId="1463056966" sldId="293"/>
            <ac:spMk id="7" creationId="{53A4533C-5989-404C-B322-0B31BAB574BD}"/>
          </ac:spMkLst>
        </pc:spChg>
        <pc:spChg chg="mod">
          <ac:chgData name="Beth Tunnicliffe" userId="14cce123-5952-483d-bb24-70e806f559f9" providerId="ADAL" clId="{2B6B8D5A-F173-974D-B5C9-CED69123F54D}" dt="2021-10-14T10:19:20.421" v="205" actId="1076"/>
          <ac:spMkLst>
            <pc:docMk/>
            <pc:sldMk cId="1463056966" sldId="293"/>
            <ac:spMk id="8" creationId="{42CCF69E-446B-E14E-94D6-2F86F5FABEEE}"/>
          </ac:spMkLst>
        </pc:spChg>
      </pc:sldChg>
      <pc:sldChg chg="addSp delSp modSp mod">
        <pc:chgData name="Beth Tunnicliffe" userId="14cce123-5952-483d-bb24-70e806f559f9" providerId="ADAL" clId="{2B6B8D5A-F173-974D-B5C9-CED69123F54D}" dt="2021-10-18T09:40:57.536" v="656"/>
        <pc:sldMkLst>
          <pc:docMk/>
          <pc:sldMk cId="1589124840" sldId="295"/>
        </pc:sldMkLst>
        <pc:spChg chg="add mod">
          <ac:chgData name="Beth Tunnicliffe" userId="14cce123-5952-483d-bb24-70e806f559f9" providerId="ADAL" clId="{2B6B8D5A-F173-974D-B5C9-CED69123F54D}" dt="2021-10-14T10:45:41.410" v="460" actId="3626"/>
          <ac:spMkLst>
            <pc:docMk/>
            <pc:sldMk cId="1589124840" sldId="295"/>
            <ac:spMk id="11" creationId="{E0BB44A7-0E6E-8C4E-8481-A8F5E5E71D03}"/>
          </ac:spMkLst>
        </pc:spChg>
        <pc:spChg chg="add mod">
          <ac:chgData name="Beth Tunnicliffe" userId="14cce123-5952-483d-bb24-70e806f559f9" providerId="ADAL" clId="{2B6B8D5A-F173-974D-B5C9-CED69123F54D}" dt="2021-10-18T09:40:57.536" v="656"/>
          <ac:spMkLst>
            <pc:docMk/>
            <pc:sldMk cId="1589124840" sldId="295"/>
            <ac:spMk id="12" creationId="{66447D8B-582F-3645-986E-47B93B4B5466}"/>
          </ac:spMkLst>
        </pc:spChg>
        <pc:spChg chg="add del mod">
          <ac:chgData name="Beth Tunnicliffe" userId="14cce123-5952-483d-bb24-70e806f559f9" providerId="ADAL" clId="{2B6B8D5A-F173-974D-B5C9-CED69123F54D}" dt="2021-10-14T10:47:49.367" v="482" actId="478"/>
          <ac:spMkLst>
            <pc:docMk/>
            <pc:sldMk cId="1589124840" sldId="295"/>
            <ac:spMk id="12" creationId="{87CD63C7-1EAD-0B46-BA00-D64BAD1528D3}"/>
          </ac:spMkLst>
        </pc:spChg>
        <pc:spChg chg="add mod">
          <ac:chgData name="Beth Tunnicliffe" userId="14cce123-5952-483d-bb24-70e806f559f9" providerId="ADAL" clId="{2B6B8D5A-F173-974D-B5C9-CED69123F54D}" dt="2021-10-18T09:40:33.091" v="653" actId="3626"/>
          <ac:spMkLst>
            <pc:docMk/>
            <pc:sldMk cId="1589124840" sldId="295"/>
            <ac:spMk id="13" creationId="{D21A994F-3C51-6A49-B0EF-AA394EA25DF8}"/>
          </ac:spMkLst>
        </pc:spChg>
        <pc:spChg chg="add mod">
          <ac:chgData name="Beth Tunnicliffe" userId="14cce123-5952-483d-bb24-70e806f559f9" providerId="ADAL" clId="{2B6B8D5A-F173-974D-B5C9-CED69123F54D}" dt="2021-10-14T10:47:50.787" v="483"/>
          <ac:spMkLst>
            <pc:docMk/>
            <pc:sldMk cId="1589124840" sldId="295"/>
            <ac:spMk id="14" creationId="{73260EC7-C612-6046-971A-DB98631AF27F}"/>
          </ac:spMkLst>
        </pc:spChg>
        <pc:picChg chg="add del">
          <ac:chgData name="Beth Tunnicliffe" userId="14cce123-5952-483d-bb24-70e806f559f9" providerId="ADAL" clId="{2B6B8D5A-F173-974D-B5C9-CED69123F54D}" dt="2021-10-14T10:21:01.041" v="212" actId="478"/>
          <ac:picMkLst>
            <pc:docMk/>
            <pc:sldMk cId="1589124840" sldId="295"/>
            <ac:picMk id="10" creationId="{187C40D3-6FF3-AB48-B33B-104C0BB601E3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09:41:09.263" v="658"/>
        <pc:sldMkLst>
          <pc:docMk/>
          <pc:sldMk cId="2712759078" sldId="296"/>
        </pc:sldMkLst>
        <pc:spChg chg="add del mod">
          <ac:chgData name="Beth Tunnicliffe" userId="14cce123-5952-483d-bb24-70e806f559f9" providerId="ADAL" clId="{2B6B8D5A-F173-974D-B5C9-CED69123F54D}" dt="2021-10-14T10:47:55.004" v="485" actId="478"/>
          <ac:spMkLst>
            <pc:docMk/>
            <pc:sldMk cId="2712759078" sldId="296"/>
            <ac:spMk id="6" creationId="{4BC9CD57-FF46-9146-BBFF-22D12E8D92C2}"/>
          </ac:spMkLst>
        </pc:spChg>
        <pc:spChg chg="add mod">
          <ac:chgData name="Beth Tunnicliffe" userId="14cce123-5952-483d-bb24-70e806f559f9" providerId="ADAL" clId="{2B6B8D5A-F173-974D-B5C9-CED69123F54D}" dt="2021-10-18T09:41:09.263" v="658"/>
          <ac:spMkLst>
            <pc:docMk/>
            <pc:sldMk cId="2712759078" sldId="296"/>
            <ac:spMk id="8" creationId="{3252A630-6156-8D48-A8C4-239C87E1B820}"/>
          </ac:spMkLst>
        </pc:spChg>
        <pc:spChg chg="add del mod">
          <ac:chgData name="Beth Tunnicliffe" userId="14cce123-5952-483d-bb24-70e806f559f9" providerId="ADAL" clId="{2B6B8D5A-F173-974D-B5C9-CED69123F54D}" dt="2021-10-14T10:47:54.056" v="484" actId="478"/>
          <ac:spMkLst>
            <pc:docMk/>
            <pc:sldMk cId="2712759078" sldId="296"/>
            <ac:spMk id="8" creationId="{F3912694-1786-AD49-9871-5F415BBAE825}"/>
          </ac:spMkLst>
        </pc:spChg>
        <pc:spChg chg="mod">
          <ac:chgData name="Beth Tunnicliffe" userId="14cce123-5952-483d-bb24-70e806f559f9" providerId="ADAL" clId="{2B6B8D5A-F173-974D-B5C9-CED69123F54D}" dt="2021-10-14T10:21:40.535" v="223" actId="20577"/>
          <ac:spMkLst>
            <pc:docMk/>
            <pc:sldMk cId="2712759078" sldId="296"/>
            <ac:spMk id="9" creationId="{E837FE1C-1235-7948-A6D9-67FD2FDABBC6}"/>
          </ac:spMkLst>
        </pc:spChg>
        <pc:spChg chg="add mod">
          <ac:chgData name="Beth Tunnicliffe" userId="14cce123-5952-483d-bb24-70e806f559f9" providerId="ADAL" clId="{2B6B8D5A-F173-974D-B5C9-CED69123F54D}" dt="2021-10-18T09:41:07.290" v="657" actId="3626"/>
          <ac:spMkLst>
            <pc:docMk/>
            <pc:sldMk cId="2712759078" sldId="296"/>
            <ac:spMk id="11" creationId="{A261E684-6F4D-5843-8D11-C72D8CF33BF0}"/>
          </ac:spMkLst>
        </pc:spChg>
        <pc:spChg chg="add mod">
          <ac:chgData name="Beth Tunnicliffe" userId="14cce123-5952-483d-bb24-70e806f559f9" providerId="ADAL" clId="{2B6B8D5A-F173-974D-B5C9-CED69123F54D}" dt="2021-10-14T10:47:56.082" v="486"/>
          <ac:spMkLst>
            <pc:docMk/>
            <pc:sldMk cId="2712759078" sldId="296"/>
            <ac:spMk id="13" creationId="{FC681512-534D-374E-AA6B-6A4FD4FE610F}"/>
          </ac:spMkLst>
        </pc:spChg>
        <pc:picChg chg="del">
          <ac:chgData name="Beth Tunnicliffe" userId="14cce123-5952-483d-bb24-70e806f559f9" providerId="ADAL" clId="{2B6B8D5A-F173-974D-B5C9-CED69123F54D}" dt="2021-10-14T10:21:03.713" v="213" actId="478"/>
          <ac:picMkLst>
            <pc:docMk/>
            <pc:sldMk cId="2712759078" sldId="296"/>
            <ac:picMk id="10" creationId="{CE744C2C-71BC-9B4E-A461-845B11D629F2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09:41:27.398" v="659"/>
        <pc:sldMkLst>
          <pc:docMk/>
          <pc:sldMk cId="2959293841" sldId="297"/>
        </pc:sldMkLst>
        <pc:spChg chg="add mod">
          <ac:chgData name="Beth Tunnicliffe" userId="14cce123-5952-483d-bb24-70e806f559f9" providerId="ADAL" clId="{2B6B8D5A-F173-974D-B5C9-CED69123F54D}" dt="2021-10-18T09:41:27.398" v="659"/>
          <ac:spMkLst>
            <pc:docMk/>
            <pc:sldMk cId="2959293841" sldId="297"/>
            <ac:spMk id="11" creationId="{36D8FF9F-DC10-9C4C-8336-75A621C409EE}"/>
          </ac:spMkLst>
        </pc:spChg>
        <pc:spChg chg="add del mod">
          <ac:chgData name="Beth Tunnicliffe" userId="14cce123-5952-483d-bb24-70e806f559f9" providerId="ADAL" clId="{2B6B8D5A-F173-974D-B5C9-CED69123F54D}" dt="2021-10-14T10:48:00.179" v="488" actId="478"/>
          <ac:spMkLst>
            <pc:docMk/>
            <pc:sldMk cId="2959293841" sldId="297"/>
            <ac:spMk id="11" creationId="{E38197EA-A4AE-8A43-9D17-C054AD3C27F0}"/>
          </ac:spMkLst>
        </pc:spChg>
        <pc:spChg chg="add del mod">
          <ac:chgData name="Beth Tunnicliffe" userId="14cce123-5952-483d-bb24-70e806f559f9" providerId="ADAL" clId="{2B6B8D5A-F173-974D-B5C9-CED69123F54D}" dt="2021-10-14T10:47:59.229" v="487" actId="478"/>
          <ac:spMkLst>
            <pc:docMk/>
            <pc:sldMk cId="2959293841" sldId="297"/>
            <ac:spMk id="14" creationId="{956B694C-BC6C-C443-B4EB-3E9BAD447888}"/>
          </ac:spMkLst>
        </pc:spChg>
        <pc:spChg chg="add mod">
          <ac:chgData name="Beth Tunnicliffe" userId="14cce123-5952-483d-bb24-70e806f559f9" providerId="ADAL" clId="{2B6B8D5A-F173-974D-B5C9-CED69123F54D}" dt="2021-10-14T10:48:01.258" v="489"/>
          <ac:spMkLst>
            <pc:docMk/>
            <pc:sldMk cId="2959293841" sldId="297"/>
            <ac:spMk id="16" creationId="{F0501CE1-A4B8-234C-B0B3-E52907CE3404}"/>
          </ac:spMkLst>
        </pc:spChg>
        <pc:spChg chg="add mod">
          <ac:chgData name="Beth Tunnicliffe" userId="14cce123-5952-483d-bb24-70e806f559f9" providerId="ADAL" clId="{2B6B8D5A-F173-974D-B5C9-CED69123F54D}" dt="2021-10-14T10:48:01.258" v="489"/>
          <ac:spMkLst>
            <pc:docMk/>
            <pc:sldMk cId="2959293841" sldId="297"/>
            <ac:spMk id="17" creationId="{DF09796C-C6B4-2342-96E5-4D64BAE8DB29}"/>
          </ac:spMkLst>
        </pc:spChg>
        <pc:picChg chg="del">
          <ac:chgData name="Beth Tunnicliffe" userId="14cce123-5952-483d-bb24-70e806f559f9" providerId="ADAL" clId="{2B6B8D5A-F173-974D-B5C9-CED69123F54D}" dt="2021-10-14T10:21:54.442" v="224" actId="478"/>
          <ac:picMkLst>
            <pc:docMk/>
            <pc:sldMk cId="2959293841" sldId="297"/>
            <ac:picMk id="13" creationId="{683B836F-7C8E-1447-8747-54E27C6E482A}"/>
          </ac:picMkLst>
        </pc:picChg>
      </pc:sldChg>
      <pc:sldChg chg="modSp mod modAnim">
        <pc:chgData name="Beth Tunnicliffe" userId="14cce123-5952-483d-bb24-70e806f559f9" providerId="ADAL" clId="{2B6B8D5A-F173-974D-B5C9-CED69123F54D}" dt="2021-10-18T10:01:46.051" v="761"/>
        <pc:sldMkLst>
          <pc:docMk/>
          <pc:sldMk cId="2226596358" sldId="298"/>
        </pc:sldMkLst>
        <pc:spChg chg="mod">
          <ac:chgData name="Beth Tunnicliffe" userId="14cce123-5952-483d-bb24-70e806f559f9" providerId="ADAL" clId="{2B6B8D5A-F173-974D-B5C9-CED69123F54D}" dt="2021-10-14T10:17:52.858" v="199" actId="1076"/>
          <ac:spMkLst>
            <pc:docMk/>
            <pc:sldMk cId="2226596358" sldId="298"/>
            <ac:spMk id="3" creationId="{2616544A-97AB-9D47-8F6F-85A63883E54E}"/>
          </ac:spMkLst>
        </pc:spChg>
        <pc:spChg chg="mod">
          <ac:chgData name="Beth Tunnicliffe" userId="14cce123-5952-483d-bb24-70e806f559f9" providerId="ADAL" clId="{2B6B8D5A-F173-974D-B5C9-CED69123F54D}" dt="2021-10-18T09:39:44.209" v="652" actId="14100"/>
          <ac:spMkLst>
            <pc:docMk/>
            <pc:sldMk cId="2226596358" sldId="298"/>
            <ac:spMk id="12" creationId="{C155FB7F-A175-FC42-844F-969B82C07F70}"/>
          </ac:spMkLst>
        </pc:spChg>
        <pc:spChg chg="mod">
          <ac:chgData name="Beth Tunnicliffe" userId="14cce123-5952-483d-bb24-70e806f559f9" providerId="ADAL" clId="{2B6B8D5A-F173-974D-B5C9-CED69123F54D}" dt="2021-10-14T10:17:54.484" v="200" actId="14100"/>
          <ac:spMkLst>
            <pc:docMk/>
            <pc:sldMk cId="2226596358" sldId="298"/>
            <ac:spMk id="13" creationId="{8EEA344E-3F32-614A-A6C8-6606B446D697}"/>
          </ac:spMkLst>
        </pc:spChg>
        <pc:spChg chg="mod">
          <ac:chgData name="Beth Tunnicliffe" userId="14cce123-5952-483d-bb24-70e806f559f9" providerId="ADAL" clId="{2B6B8D5A-F173-974D-B5C9-CED69123F54D}" dt="2021-10-14T10:17:52.858" v="199" actId="1076"/>
          <ac:spMkLst>
            <pc:docMk/>
            <pc:sldMk cId="2226596358" sldId="298"/>
            <ac:spMk id="20" creationId="{0A0C882F-5B3D-4E44-8AA4-595E5355B6B1}"/>
          </ac:spMkLst>
        </pc:spChg>
        <pc:spChg chg="mod">
          <ac:chgData name="Beth Tunnicliffe" userId="14cce123-5952-483d-bb24-70e806f559f9" providerId="ADAL" clId="{2B6B8D5A-F173-974D-B5C9-CED69123F54D}" dt="2021-10-14T10:17:52.858" v="199" actId="1076"/>
          <ac:spMkLst>
            <pc:docMk/>
            <pc:sldMk cId="2226596358" sldId="298"/>
            <ac:spMk id="22" creationId="{379CB11E-E6D3-F44E-A88F-486DBDC45F61}"/>
          </ac:spMkLst>
        </pc:spChg>
        <pc:cxnChg chg="mod">
          <ac:chgData name="Beth Tunnicliffe" userId="14cce123-5952-483d-bb24-70e806f559f9" providerId="ADAL" clId="{2B6B8D5A-F173-974D-B5C9-CED69123F54D}" dt="2021-10-14T10:22:58.772" v="233" actId="1076"/>
          <ac:cxnSpMkLst>
            <pc:docMk/>
            <pc:sldMk cId="2226596358" sldId="298"/>
            <ac:cxnSpMk id="18" creationId="{20E74888-63F9-2546-B8E6-D1FDC82F8ECD}"/>
          </ac:cxnSpMkLst>
        </pc:cxnChg>
        <pc:cxnChg chg="mod">
          <ac:chgData name="Beth Tunnicliffe" userId="14cce123-5952-483d-bb24-70e806f559f9" providerId="ADAL" clId="{2B6B8D5A-F173-974D-B5C9-CED69123F54D}" dt="2021-10-14T10:17:52.858" v="199" actId="1076"/>
          <ac:cxnSpMkLst>
            <pc:docMk/>
            <pc:sldMk cId="2226596358" sldId="298"/>
            <ac:cxnSpMk id="23" creationId="{F360A12B-0FA0-A941-A0F9-8069FF4950E6}"/>
          </ac:cxnSpMkLst>
        </pc:cxnChg>
      </pc:sldChg>
      <pc:sldChg chg="addSp delSp modSp mod">
        <pc:chgData name="Beth Tunnicliffe" userId="14cce123-5952-483d-bb24-70e806f559f9" providerId="ADAL" clId="{2B6B8D5A-F173-974D-B5C9-CED69123F54D}" dt="2021-10-18T09:41:31.440" v="660"/>
        <pc:sldMkLst>
          <pc:docMk/>
          <pc:sldMk cId="3002771321" sldId="299"/>
        </pc:sldMkLst>
        <pc:spChg chg="add mod">
          <ac:chgData name="Beth Tunnicliffe" userId="14cce123-5952-483d-bb24-70e806f559f9" providerId="ADAL" clId="{2B6B8D5A-F173-974D-B5C9-CED69123F54D}" dt="2021-10-18T09:41:31.440" v="660"/>
          <ac:spMkLst>
            <pc:docMk/>
            <pc:sldMk cId="3002771321" sldId="299"/>
            <ac:spMk id="12" creationId="{BEC27328-E38B-F643-9369-3FBB4E1497F3}"/>
          </ac:spMkLst>
        </pc:spChg>
        <pc:spChg chg="add del mod">
          <ac:chgData name="Beth Tunnicliffe" userId="14cce123-5952-483d-bb24-70e806f559f9" providerId="ADAL" clId="{2B6B8D5A-F173-974D-B5C9-CED69123F54D}" dt="2021-10-14T10:47:40.960" v="480" actId="478"/>
          <ac:spMkLst>
            <pc:docMk/>
            <pc:sldMk cId="3002771321" sldId="299"/>
            <ac:spMk id="14" creationId="{633A2AFC-36F4-154E-94EE-384B6CC4A2B9}"/>
          </ac:spMkLst>
        </pc:spChg>
        <pc:spChg chg="add del mod">
          <ac:chgData name="Beth Tunnicliffe" userId="14cce123-5952-483d-bb24-70e806f559f9" providerId="ADAL" clId="{2B6B8D5A-F173-974D-B5C9-CED69123F54D}" dt="2021-10-14T10:47:39.278" v="479" actId="478"/>
          <ac:spMkLst>
            <pc:docMk/>
            <pc:sldMk cId="3002771321" sldId="299"/>
            <ac:spMk id="16" creationId="{26858799-99AB-A44B-B537-1157C30F3F8B}"/>
          </ac:spMkLst>
        </pc:spChg>
        <pc:spChg chg="add del mod">
          <ac:chgData name="Beth Tunnicliffe" userId="14cce123-5952-483d-bb24-70e806f559f9" providerId="ADAL" clId="{2B6B8D5A-F173-974D-B5C9-CED69123F54D}" dt="2021-10-14T10:48:04.110" v="491" actId="478"/>
          <ac:spMkLst>
            <pc:docMk/>
            <pc:sldMk cId="3002771321" sldId="299"/>
            <ac:spMk id="17" creationId="{E3B35347-79A7-0446-B3D8-8F633F664020}"/>
          </ac:spMkLst>
        </pc:spChg>
        <pc:spChg chg="add del mod">
          <ac:chgData name="Beth Tunnicliffe" userId="14cce123-5952-483d-bb24-70e806f559f9" providerId="ADAL" clId="{2B6B8D5A-F173-974D-B5C9-CED69123F54D}" dt="2021-10-14T10:48:03.640" v="490" actId="478"/>
          <ac:spMkLst>
            <pc:docMk/>
            <pc:sldMk cId="3002771321" sldId="299"/>
            <ac:spMk id="18" creationId="{333345AA-994D-E643-B2CA-499D15E19ACF}"/>
          </ac:spMkLst>
        </pc:spChg>
        <pc:spChg chg="add mod">
          <ac:chgData name="Beth Tunnicliffe" userId="14cce123-5952-483d-bb24-70e806f559f9" providerId="ADAL" clId="{2B6B8D5A-F173-974D-B5C9-CED69123F54D}" dt="2021-10-14T10:48:05.429" v="492"/>
          <ac:spMkLst>
            <pc:docMk/>
            <pc:sldMk cId="3002771321" sldId="299"/>
            <ac:spMk id="19" creationId="{66347712-C244-5B44-AE66-C9F4A8791CA7}"/>
          </ac:spMkLst>
        </pc:spChg>
        <pc:spChg chg="add mod">
          <ac:chgData name="Beth Tunnicliffe" userId="14cce123-5952-483d-bb24-70e806f559f9" providerId="ADAL" clId="{2B6B8D5A-F173-974D-B5C9-CED69123F54D}" dt="2021-10-14T10:48:05.429" v="492"/>
          <ac:spMkLst>
            <pc:docMk/>
            <pc:sldMk cId="3002771321" sldId="299"/>
            <ac:spMk id="20" creationId="{F2E4B10C-10ED-7542-8BAC-3839A0133235}"/>
          </ac:spMkLst>
        </pc:spChg>
        <pc:picChg chg="del">
          <ac:chgData name="Beth Tunnicliffe" userId="14cce123-5952-483d-bb24-70e806f559f9" providerId="ADAL" clId="{2B6B8D5A-F173-974D-B5C9-CED69123F54D}" dt="2021-10-14T10:21:59.713" v="225" actId="478"/>
          <ac:picMkLst>
            <pc:docMk/>
            <pc:sldMk cId="3002771321" sldId="299"/>
            <ac:picMk id="12" creationId="{CE5B16FB-A526-6D4E-80E7-E7D72A281E3E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09:41:34.865" v="661"/>
        <pc:sldMkLst>
          <pc:docMk/>
          <pc:sldMk cId="410866953" sldId="300"/>
        </pc:sldMkLst>
        <pc:spChg chg="add mod">
          <ac:chgData name="Beth Tunnicliffe" userId="14cce123-5952-483d-bb24-70e806f559f9" providerId="ADAL" clId="{2B6B8D5A-F173-974D-B5C9-CED69123F54D}" dt="2021-10-18T09:41:34.865" v="661"/>
          <ac:spMkLst>
            <pc:docMk/>
            <pc:sldMk cId="410866953" sldId="300"/>
            <ac:spMk id="13" creationId="{BAA504BB-CA33-E24A-8F61-DA2F7EA3FE76}"/>
          </ac:spMkLst>
        </pc:spChg>
        <pc:spChg chg="add del mod">
          <ac:chgData name="Beth Tunnicliffe" userId="14cce123-5952-483d-bb24-70e806f559f9" providerId="ADAL" clId="{2B6B8D5A-F173-974D-B5C9-CED69123F54D}" dt="2021-10-14T10:47:33.208" v="477" actId="478"/>
          <ac:spMkLst>
            <pc:docMk/>
            <pc:sldMk cId="410866953" sldId="300"/>
            <ac:spMk id="15" creationId="{A416E0CF-97CE-004A-B83C-E7A97B91104F}"/>
          </ac:spMkLst>
        </pc:spChg>
        <pc:spChg chg="add del mod">
          <ac:chgData name="Beth Tunnicliffe" userId="14cce123-5952-483d-bb24-70e806f559f9" providerId="ADAL" clId="{2B6B8D5A-F173-974D-B5C9-CED69123F54D}" dt="2021-10-14T10:47:32.072" v="476" actId="478"/>
          <ac:spMkLst>
            <pc:docMk/>
            <pc:sldMk cId="410866953" sldId="300"/>
            <ac:spMk id="17" creationId="{9E0C94C3-67DD-B941-8DE2-1C7683B6E034}"/>
          </ac:spMkLst>
        </pc:spChg>
        <pc:spChg chg="add mod">
          <ac:chgData name="Beth Tunnicliffe" userId="14cce123-5952-483d-bb24-70e806f559f9" providerId="ADAL" clId="{2B6B8D5A-F173-974D-B5C9-CED69123F54D}" dt="2021-10-14T10:47:33.685" v="478"/>
          <ac:spMkLst>
            <pc:docMk/>
            <pc:sldMk cId="410866953" sldId="300"/>
            <ac:spMk id="18" creationId="{D0C9743A-7E20-F74C-832E-5D348DB505A6}"/>
          </ac:spMkLst>
        </pc:spChg>
        <pc:spChg chg="add mod">
          <ac:chgData name="Beth Tunnicliffe" userId="14cce123-5952-483d-bb24-70e806f559f9" providerId="ADAL" clId="{2B6B8D5A-F173-974D-B5C9-CED69123F54D}" dt="2021-10-14T10:47:33.685" v="478"/>
          <ac:spMkLst>
            <pc:docMk/>
            <pc:sldMk cId="410866953" sldId="300"/>
            <ac:spMk id="19" creationId="{6A25895A-8BD5-BB49-82EC-783C190F9BE7}"/>
          </ac:spMkLst>
        </pc:spChg>
        <pc:picChg chg="del">
          <ac:chgData name="Beth Tunnicliffe" userId="14cce123-5952-483d-bb24-70e806f559f9" providerId="ADAL" clId="{2B6B8D5A-F173-974D-B5C9-CED69123F54D}" dt="2021-10-14T10:22:05.978" v="226" actId="478"/>
          <ac:picMkLst>
            <pc:docMk/>
            <pc:sldMk cId="410866953" sldId="300"/>
            <ac:picMk id="13" creationId="{55AAAE7E-E37F-A445-9075-F31E674A09EC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09:41:37.663" v="662"/>
        <pc:sldMkLst>
          <pc:docMk/>
          <pc:sldMk cId="4272036087" sldId="301"/>
        </pc:sldMkLst>
        <pc:spChg chg="add del mod">
          <ac:chgData name="Beth Tunnicliffe" userId="14cce123-5952-483d-bb24-70e806f559f9" providerId="ADAL" clId="{2B6B8D5A-F173-974D-B5C9-CED69123F54D}" dt="2021-10-14T10:47:27.790" v="474" actId="478"/>
          <ac:spMkLst>
            <pc:docMk/>
            <pc:sldMk cId="4272036087" sldId="301"/>
            <ac:spMk id="11" creationId="{246C0B49-E145-4E43-A3AB-C3EFF30BDC23}"/>
          </ac:spMkLst>
        </pc:spChg>
        <pc:spChg chg="add mod">
          <ac:chgData name="Beth Tunnicliffe" userId="14cce123-5952-483d-bb24-70e806f559f9" providerId="ADAL" clId="{2B6B8D5A-F173-974D-B5C9-CED69123F54D}" dt="2021-10-18T09:41:37.663" v="662"/>
          <ac:spMkLst>
            <pc:docMk/>
            <pc:sldMk cId="4272036087" sldId="301"/>
            <ac:spMk id="11" creationId="{F0093FBF-B477-BD43-BAF4-8C68833ED92C}"/>
          </ac:spMkLst>
        </pc:spChg>
        <pc:spChg chg="add del mod">
          <ac:chgData name="Beth Tunnicliffe" userId="14cce123-5952-483d-bb24-70e806f559f9" providerId="ADAL" clId="{2B6B8D5A-F173-974D-B5C9-CED69123F54D}" dt="2021-10-14T10:47:27.029" v="473" actId="478"/>
          <ac:spMkLst>
            <pc:docMk/>
            <pc:sldMk cId="4272036087" sldId="301"/>
            <ac:spMk id="14" creationId="{6BCD9395-48A5-644A-A32D-070D49F16FCF}"/>
          </ac:spMkLst>
        </pc:spChg>
        <pc:spChg chg="add mod">
          <ac:chgData name="Beth Tunnicliffe" userId="14cce123-5952-483d-bb24-70e806f559f9" providerId="ADAL" clId="{2B6B8D5A-F173-974D-B5C9-CED69123F54D}" dt="2021-10-14T10:47:28.893" v="475"/>
          <ac:spMkLst>
            <pc:docMk/>
            <pc:sldMk cId="4272036087" sldId="301"/>
            <ac:spMk id="15" creationId="{CE06B3EF-9BBA-9046-B767-8264C6364C26}"/>
          </ac:spMkLst>
        </pc:spChg>
        <pc:spChg chg="add mod">
          <ac:chgData name="Beth Tunnicliffe" userId="14cce123-5952-483d-bb24-70e806f559f9" providerId="ADAL" clId="{2B6B8D5A-F173-974D-B5C9-CED69123F54D}" dt="2021-10-14T10:47:28.893" v="475"/>
          <ac:spMkLst>
            <pc:docMk/>
            <pc:sldMk cId="4272036087" sldId="301"/>
            <ac:spMk id="16" creationId="{DF7FD297-49AC-934E-8B2B-2722DDA55735}"/>
          </ac:spMkLst>
        </pc:spChg>
        <pc:picChg chg="del">
          <ac:chgData name="Beth Tunnicliffe" userId="14cce123-5952-483d-bb24-70e806f559f9" providerId="ADAL" clId="{2B6B8D5A-F173-974D-B5C9-CED69123F54D}" dt="2021-10-14T10:22:10.135" v="227" actId="478"/>
          <ac:picMkLst>
            <pc:docMk/>
            <pc:sldMk cId="4272036087" sldId="301"/>
            <ac:picMk id="13" creationId="{DC37A953-C562-A94A-9ABE-7CC58DD96F65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09:41:47.763" v="667" actId="478"/>
        <pc:sldMkLst>
          <pc:docMk/>
          <pc:sldMk cId="1343897439" sldId="302"/>
        </pc:sldMkLst>
        <pc:spChg chg="add mod">
          <ac:chgData name="Beth Tunnicliffe" userId="14cce123-5952-483d-bb24-70e806f559f9" providerId="ADAL" clId="{2B6B8D5A-F173-974D-B5C9-CED69123F54D}" dt="2021-10-14T10:47:17.747" v="472"/>
          <ac:spMkLst>
            <pc:docMk/>
            <pc:sldMk cId="1343897439" sldId="302"/>
            <ac:spMk id="12" creationId="{4C04F6F3-D517-1E4D-8A1E-313224CEB968}"/>
          </ac:spMkLst>
        </pc:spChg>
        <pc:spChg chg="add mod">
          <ac:chgData name="Beth Tunnicliffe" userId="14cce123-5952-483d-bb24-70e806f559f9" providerId="ADAL" clId="{2B6B8D5A-F173-974D-B5C9-CED69123F54D}" dt="2021-10-14T10:46:38.377" v="470"/>
          <ac:spMkLst>
            <pc:docMk/>
            <pc:sldMk cId="1343897439" sldId="302"/>
            <ac:spMk id="13" creationId="{100C300D-50A0-2A4E-8EAA-77B7434EE61A}"/>
          </ac:spMkLst>
        </pc:spChg>
        <pc:spChg chg="add mod">
          <ac:chgData name="Beth Tunnicliffe" userId="14cce123-5952-483d-bb24-70e806f559f9" providerId="ADAL" clId="{2B6B8D5A-F173-974D-B5C9-CED69123F54D}" dt="2021-10-18T09:41:42.601" v="664" actId="1036"/>
          <ac:spMkLst>
            <pc:docMk/>
            <pc:sldMk cId="1343897439" sldId="302"/>
            <ac:spMk id="14" creationId="{17F393B3-DE9E-CE48-AD46-39C2F91A2CEF}"/>
          </ac:spMkLst>
        </pc:spChg>
        <pc:spChg chg="add del mod">
          <ac:chgData name="Beth Tunnicliffe" userId="14cce123-5952-483d-bb24-70e806f559f9" providerId="ADAL" clId="{2B6B8D5A-F173-974D-B5C9-CED69123F54D}" dt="2021-10-18T09:41:47.763" v="667" actId="478"/>
          <ac:spMkLst>
            <pc:docMk/>
            <pc:sldMk cId="1343897439" sldId="302"/>
            <ac:spMk id="15" creationId="{B4ABC63F-C293-5B41-86F5-76430E1708DD}"/>
          </ac:spMkLst>
        </pc:spChg>
        <pc:picChg chg="del">
          <ac:chgData name="Beth Tunnicliffe" userId="14cce123-5952-483d-bb24-70e806f559f9" providerId="ADAL" clId="{2B6B8D5A-F173-974D-B5C9-CED69123F54D}" dt="2021-10-14T10:22:14.398" v="228" actId="478"/>
          <ac:picMkLst>
            <pc:docMk/>
            <pc:sldMk cId="1343897439" sldId="302"/>
            <ac:picMk id="8" creationId="{07545192-F717-494D-AA84-856C54AA71F7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09:38:32.730" v="637"/>
        <pc:sldMkLst>
          <pc:docMk/>
          <pc:sldMk cId="420098807" sldId="304"/>
        </pc:sldMkLst>
        <pc:spChg chg="add del mod">
          <ac:chgData name="Beth Tunnicliffe" userId="14cce123-5952-483d-bb24-70e806f559f9" providerId="ADAL" clId="{2B6B8D5A-F173-974D-B5C9-CED69123F54D}" dt="2021-10-18T09:38:32.306" v="636" actId="478"/>
          <ac:spMkLst>
            <pc:docMk/>
            <pc:sldMk cId="420098807" sldId="304"/>
            <ac:spMk id="10" creationId="{EC9F8598-6695-364A-9BC3-E273F545A1A1}"/>
          </ac:spMkLst>
        </pc:spChg>
        <pc:spChg chg="add mod">
          <ac:chgData name="Beth Tunnicliffe" userId="14cce123-5952-483d-bb24-70e806f559f9" providerId="ADAL" clId="{2B6B8D5A-F173-974D-B5C9-CED69123F54D}" dt="2021-10-18T09:38:32.730" v="637"/>
          <ac:spMkLst>
            <pc:docMk/>
            <pc:sldMk cId="420098807" sldId="304"/>
            <ac:spMk id="11" creationId="{575DB1BE-F0DD-9349-B87E-B70EA127A761}"/>
          </ac:spMkLst>
        </pc:spChg>
        <pc:spChg chg="add del mod">
          <ac:chgData name="Beth Tunnicliffe" userId="14cce123-5952-483d-bb24-70e806f559f9" providerId="ADAL" clId="{2B6B8D5A-F173-974D-B5C9-CED69123F54D}" dt="2021-10-14T10:08:12.784" v="116" actId="478"/>
          <ac:spMkLst>
            <pc:docMk/>
            <pc:sldMk cId="420098807" sldId="304"/>
            <ac:spMk id="12" creationId="{CA0858A1-0A38-7340-9A02-D1B51E5F0ACD}"/>
          </ac:spMkLst>
        </pc:spChg>
        <pc:spChg chg="add del mod">
          <ac:chgData name="Beth Tunnicliffe" userId="14cce123-5952-483d-bb24-70e806f559f9" providerId="ADAL" clId="{2B6B8D5A-F173-974D-B5C9-CED69123F54D}" dt="2021-10-14T10:08:11.910" v="115" actId="478"/>
          <ac:spMkLst>
            <pc:docMk/>
            <pc:sldMk cId="420098807" sldId="304"/>
            <ac:spMk id="13" creationId="{C65A4AA0-61BB-FD46-A877-A0B3A68CAC90}"/>
          </ac:spMkLst>
        </pc:spChg>
        <pc:spChg chg="add mod">
          <ac:chgData name="Beth Tunnicliffe" userId="14cce123-5952-483d-bb24-70e806f559f9" providerId="ADAL" clId="{2B6B8D5A-F173-974D-B5C9-CED69123F54D}" dt="2021-10-14T10:45:02.137" v="449"/>
          <ac:spMkLst>
            <pc:docMk/>
            <pc:sldMk cId="420098807" sldId="304"/>
            <ac:spMk id="16" creationId="{BFB83A90-6027-EC45-81D7-7C095365E039}"/>
          </ac:spMkLst>
        </pc:spChg>
        <pc:spChg chg="add mod">
          <ac:chgData name="Beth Tunnicliffe" userId="14cce123-5952-483d-bb24-70e806f559f9" providerId="ADAL" clId="{2B6B8D5A-F173-974D-B5C9-CED69123F54D}" dt="2021-10-14T10:45:02.137" v="449"/>
          <ac:spMkLst>
            <pc:docMk/>
            <pc:sldMk cId="420098807" sldId="304"/>
            <ac:spMk id="17" creationId="{89FC244C-232E-8B4A-8B43-44BA9E9A9633}"/>
          </ac:spMkLst>
        </pc:spChg>
        <pc:picChg chg="del">
          <ac:chgData name="Beth Tunnicliffe" userId="14cce123-5952-483d-bb24-70e806f559f9" providerId="ADAL" clId="{2B6B8D5A-F173-974D-B5C9-CED69123F54D}" dt="2021-10-14T10:07:17.732" v="102" actId="478"/>
          <ac:picMkLst>
            <pc:docMk/>
            <pc:sldMk cId="420098807" sldId="304"/>
            <ac:picMk id="10" creationId="{F5A9FCA0-ACC7-E54D-8F3A-2CF003DE58BC}"/>
          </ac:picMkLst>
        </pc:picChg>
        <pc:picChg chg="del">
          <ac:chgData name="Beth Tunnicliffe" userId="14cce123-5952-483d-bb24-70e806f559f9" providerId="ADAL" clId="{2B6B8D5A-F173-974D-B5C9-CED69123F54D}" dt="2021-10-14T10:15:40.208" v="176" actId="478"/>
          <ac:picMkLst>
            <pc:docMk/>
            <pc:sldMk cId="420098807" sldId="304"/>
            <ac:picMk id="11" creationId="{48C8A241-6932-8845-8B6C-B70B61A95D43}"/>
          </ac:picMkLst>
        </pc:picChg>
      </pc:sldChg>
      <pc:sldChg chg="modSp mod">
        <pc:chgData name="Beth Tunnicliffe" userId="14cce123-5952-483d-bb24-70e806f559f9" providerId="ADAL" clId="{2B6B8D5A-F173-974D-B5C9-CED69123F54D}" dt="2021-10-14T10:32:16.530" v="350" actId="1076"/>
        <pc:sldMkLst>
          <pc:docMk/>
          <pc:sldMk cId="1693296555" sldId="305"/>
        </pc:sldMkLst>
        <pc:spChg chg="mod">
          <ac:chgData name="Beth Tunnicliffe" userId="14cce123-5952-483d-bb24-70e806f559f9" providerId="ADAL" clId="{2B6B8D5A-F173-974D-B5C9-CED69123F54D}" dt="2021-10-14T10:22:28.243" v="229" actId="14100"/>
          <ac:spMkLst>
            <pc:docMk/>
            <pc:sldMk cId="1693296555" sldId="305"/>
            <ac:spMk id="12" creationId="{C155FB7F-A175-FC42-844F-969B82C07F70}"/>
          </ac:spMkLst>
        </pc:spChg>
        <pc:cxnChg chg="mod">
          <ac:chgData name="Beth Tunnicliffe" userId="14cce123-5952-483d-bb24-70e806f559f9" providerId="ADAL" clId="{2B6B8D5A-F173-974D-B5C9-CED69123F54D}" dt="2021-10-14T10:32:16.530" v="350" actId="1076"/>
          <ac:cxnSpMkLst>
            <pc:docMk/>
            <pc:sldMk cId="1693296555" sldId="305"/>
            <ac:cxnSpMk id="22" creationId="{C8D47ED9-AF8D-454E-B420-7B3AE718145F}"/>
          </ac:cxnSpMkLst>
        </pc:cxnChg>
      </pc:sldChg>
      <pc:sldChg chg="addSp delSp modSp mod">
        <pc:chgData name="Beth Tunnicliffe" userId="14cce123-5952-483d-bb24-70e806f559f9" providerId="ADAL" clId="{2B6B8D5A-F173-974D-B5C9-CED69123F54D}" dt="2021-10-18T10:21:27.868" v="879"/>
        <pc:sldMkLst>
          <pc:docMk/>
          <pc:sldMk cId="376669854" sldId="306"/>
        </pc:sldMkLst>
        <pc:spChg chg="add mod">
          <ac:chgData name="Beth Tunnicliffe" userId="14cce123-5952-483d-bb24-70e806f559f9" providerId="ADAL" clId="{2B6B8D5A-F173-974D-B5C9-CED69123F54D}" dt="2021-10-18T10:21:27.868" v="879"/>
          <ac:spMkLst>
            <pc:docMk/>
            <pc:sldMk cId="376669854" sldId="306"/>
            <ac:spMk id="4" creationId="{03D06485-149C-F447-A26A-CEDC8F4C24E0}"/>
          </ac:spMkLst>
        </pc:spChg>
        <pc:spChg chg="add mod">
          <ac:chgData name="Beth Tunnicliffe" userId="14cce123-5952-483d-bb24-70e806f559f9" providerId="ADAL" clId="{2B6B8D5A-F173-974D-B5C9-CED69123F54D}" dt="2021-10-18T10:20:37.661" v="874" actId="3626"/>
          <ac:spMkLst>
            <pc:docMk/>
            <pc:sldMk cId="376669854" sldId="306"/>
            <ac:spMk id="9" creationId="{551862DA-C25E-CC47-A0CC-90C9E48A2E10}"/>
          </ac:spMkLst>
        </pc:spChg>
        <pc:spChg chg="add mod">
          <ac:chgData name="Beth Tunnicliffe" userId="14cce123-5952-483d-bb24-70e806f559f9" providerId="ADAL" clId="{2B6B8D5A-F173-974D-B5C9-CED69123F54D}" dt="2021-10-14T10:46:43.138" v="471"/>
          <ac:spMkLst>
            <pc:docMk/>
            <pc:sldMk cId="376669854" sldId="306"/>
            <ac:spMk id="13" creationId="{0EB31AC8-26EC-2841-A30E-CE3ED48FCBB9}"/>
          </ac:spMkLst>
        </pc:spChg>
        <pc:picChg chg="del">
          <ac:chgData name="Beth Tunnicliffe" userId="14cce123-5952-483d-bb24-70e806f559f9" providerId="ADAL" clId="{2B6B8D5A-F173-974D-B5C9-CED69123F54D}" dt="2021-10-14T10:23:57.449" v="265" actId="478"/>
          <ac:picMkLst>
            <pc:docMk/>
            <pc:sldMk cId="376669854" sldId="306"/>
            <ac:picMk id="10" creationId="{DAD1A172-F0B4-6942-A0F0-EF582AA54D74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10:21:45.836" v="884"/>
        <pc:sldMkLst>
          <pc:docMk/>
          <pc:sldMk cId="3665119690" sldId="307"/>
        </pc:sldMkLst>
        <pc:spChg chg="add mod">
          <ac:chgData name="Beth Tunnicliffe" userId="14cce123-5952-483d-bb24-70e806f559f9" providerId="ADAL" clId="{2B6B8D5A-F173-974D-B5C9-CED69123F54D}" dt="2021-10-18T10:21:45.836" v="884"/>
          <ac:spMkLst>
            <pc:docMk/>
            <pc:sldMk cId="3665119690" sldId="307"/>
            <ac:spMk id="9" creationId="{49B9D878-D046-1C42-A86C-6C118DD7B3E6}"/>
          </ac:spMkLst>
        </pc:spChg>
        <pc:spChg chg="add mod">
          <ac:chgData name="Beth Tunnicliffe" userId="14cce123-5952-483d-bb24-70e806f559f9" providerId="ADAL" clId="{2B6B8D5A-F173-974D-B5C9-CED69123F54D}" dt="2021-10-14T10:48:55.626" v="497"/>
          <ac:spMkLst>
            <pc:docMk/>
            <pc:sldMk cId="3665119690" sldId="307"/>
            <ac:spMk id="11" creationId="{35D1ECD7-E4F5-7444-9BA4-1C1B1DEB4B78}"/>
          </ac:spMkLst>
        </pc:spChg>
        <pc:spChg chg="add mod">
          <ac:chgData name="Beth Tunnicliffe" userId="14cce123-5952-483d-bb24-70e806f559f9" providerId="ADAL" clId="{2B6B8D5A-F173-974D-B5C9-CED69123F54D}" dt="2021-10-14T10:48:55.626" v="497"/>
          <ac:spMkLst>
            <pc:docMk/>
            <pc:sldMk cId="3665119690" sldId="307"/>
            <ac:spMk id="14" creationId="{60E80907-A9B4-3146-9AD9-42E6D96B9235}"/>
          </ac:spMkLst>
        </pc:spChg>
        <pc:picChg chg="del">
          <ac:chgData name="Beth Tunnicliffe" userId="14cce123-5952-483d-bb24-70e806f559f9" providerId="ADAL" clId="{2B6B8D5A-F173-974D-B5C9-CED69123F54D}" dt="2021-10-14T10:24:10.466" v="269" actId="478"/>
          <ac:picMkLst>
            <pc:docMk/>
            <pc:sldMk cId="3665119690" sldId="307"/>
            <ac:picMk id="9" creationId="{080800CE-58D4-BB43-B3DD-74AF75103A3D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10:21:43.038" v="882"/>
        <pc:sldMkLst>
          <pc:docMk/>
          <pc:sldMk cId="1208701906" sldId="308"/>
        </pc:sldMkLst>
        <pc:spChg chg="add mod">
          <ac:chgData name="Beth Tunnicliffe" userId="14cce123-5952-483d-bb24-70e806f559f9" providerId="ADAL" clId="{2B6B8D5A-F173-974D-B5C9-CED69123F54D}" dt="2021-10-14T10:48:52.721" v="495"/>
          <ac:spMkLst>
            <pc:docMk/>
            <pc:sldMk cId="1208701906" sldId="308"/>
            <ac:spMk id="13" creationId="{3B618162-17D7-8F4F-8632-FA7F60148A53}"/>
          </ac:spMkLst>
        </pc:spChg>
        <pc:spChg chg="add mod">
          <ac:chgData name="Beth Tunnicliffe" userId="14cce123-5952-483d-bb24-70e806f559f9" providerId="ADAL" clId="{2B6B8D5A-F173-974D-B5C9-CED69123F54D}" dt="2021-10-14T10:48:52.721" v="495"/>
          <ac:spMkLst>
            <pc:docMk/>
            <pc:sldMk cId="1208701906" sldId="308"/>
            <ac:spMk id="14" creationId="{8DA36338-EE95-F040-B54D-132DA5538D82}"/>
          </ac:spMkLst>
        </pc:spChg>
        <pc:spChg chg="add mod">
          <ac:chgData name="Beth Tunnicliffe" userId="14cce123-5952-483d-bb24-70e806f559f9" providerId="ADAL" clId="{2B6B8D5A-F173-974D-B5C9-CED69123F54D}" dt="2021-10-18T10:21:43.038" v="882"/>
          <ac:spMkLst>
            <pc:docMk/>
            <pc:sldMk cId="1208701906" sldId="308"/>
            <ac:spMk id="15" creationId="{F8EF2FBD-0F38-F041-9D61-C14F858B72E8}"/>
          </ac:spMkLst>
        </pc:spChg>
        <pc:picChg chg="del">
          <ac:chgData name="Beth Tunnicliffe" userId="14cce123-5952-483d-bb24-70e806f559f9" providerId="ADAL" clId="{2B6B8D5A-F173-974D-B5C9-CED69123F54D}" dt="2021-10-14T10:24:02.566" v="267" actId="478"/>
          <ac:picMkLst>
            <pc:docMk/>
            <pc:sldMk cId="1208701906" sldId="308"/>
            <ac:picMk id="9" creationId="{E057F91E-E82F-2C41-9415-808A06AAE38F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10:21:44.462" v="883"/>
        <pc:sldMkLst>
          <pc:docMk/>
          <pc:sldMk cId="3962136260" sldId="309"/>
        </pc:sldMkLst>
        <pc:spChg chg="add mod">
          <ac:chgData name="Beth Tunnicliffe" userId="14cce123-5952-483d-bb24-70e806f559f9" providerId="ADAL" clId="{2B6B8D5A-F173-974D-B5C9-CED69123F54D}" dt="2021-10-14T10:48:54.369" v="496"/>
          <ac:spMkLst>
            <pc:docMk/>
            <pc:sldMk cId="3962136260" sldId="309"/>
            <ac:spMk id="6" creationId="{0DDCEA1A-F7AB-B448-8B20-031F84B50D7E}"/>
          </ac:spMkLst>
        </pc:spChg>
        <pc:spChg chg="add mod">
          <ac:chgData name="Beth Tunnicliffe" userId="14cce123-5952-483d-bb24-70e806f559f9" providerId="ADAL" clId="{2B6B8D5A-F173-974D-B5C9-CED69123F54D}" dt="2021-10-18T10:21:44.462" v="883"/>
          <ac:spMkLst>
            <pc:docMk/>
            <pc:sldMk cId="3962136260" sldId="309"/>
            <ac:spMk id="9" creationId="{281A95C5-3DA5-B44D-B192-2B34D0314617}"/>
          </ac:spMkLst>
        </pc:spChg>
        <pc:spChg chg="add mod">
          <ac:chgData name="Beth Tunnicliffe" userId="14cce123-5952-483d-bb24-70e806f559f9" providerId="ADAL" clId="{2B6B8D5A-F173-974D-B5C9-CED69123F54D}" dt="2021-10-14T10:48:54.369" v="496"/>
          <ac:spMkLst>
            <pc:docMk/>
            <pc:sldMk cId="3962136260" sldId="309"/>
            <ac:spMk id="10" creationId="{9585B776-AD30-D841-BBC9-4D41C97C2236}"/>
          </ac:spMkLst>
        </pc:spChg>
        <pc:picChg chg="del">
          <ac:chgData name="Beth Tunnicliffe" userId="14cce123-5952-483d-bb24-70e806f559f9" providerId="ADAL" clId="{2B6B8D5A-F173-974D-B5C9-CED69123F54D}" dt="2021-10-14T10:24:06.132" v="268" actId="478"/>
          <ac:picMkLst>
            <pc:docMk/>
            <pc:sldMk cId="3962136260" sldId="309"/>
            <ac:picMk id="9" creationId="{1B8C7774-9E4C-EB43-83ED-FA145B9F47D0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10:21:50.229" v="885"/>
        <pc:sldMkLst>
          <pc:docMk/>
          <pc:sldMk cId="3629412585" sldId="311"/>
        </pc:sldMkLst>
        <pc:spChg chg="add mod">
          <ac:chgData name="Beth Tunnicliffe" userId="14cce123-5952-483d-bb24-70e806f559f9" providerId="ADAL" clId="{2B6B8D5A-F173-974D-B5C9-CED69123F54D}" dt="2021-10-14T10:48:57.285" v="498"/>
          <ac:spMkLst>
            <pc:docMk/>
            <pc:sldMk cId="3629412585" sldId="311"/>
            <ac:spMk id="14" creationId="{7B126EC2-42BB-594F-A792-1A2C6C7795A5}"/>
          </ac:spMkLst>
        </pc:spChg>
        <pc:spChg chg="add mod">
          <ac:chgData name="Beth Tunnicliffe" userId="14cce123-5952-483d-bb24-70e806f559f9" providerId="ADAL" clId="{2B6B8D5A-F173-974D-B5C9-CED69123F54D}" dt="2021-10-18T10:21:50.229" v="885"/>
          <ac:spMkLst>
            <pc:docMk/>
            <pc:sldMk cId="3629412585" sldId="311"/>
            <ac:spMk id="16" creationId="{F730A544-0574-454A-A674-F21BB78F599E}"/>
          </ac:spMkLst>
        </pc:spChg>
        <pc:spChg chg="add mod">
          <ac:chgData name="Beth Tunnicliffe" userId="14cce123-5952-483d-bb24-70e806f559f9" providerId="ADAL" clId="{2B6B8D5A-F173-974D-B5C9-CED69123F54D}" dt="2021-10-14T10:48:57.285" v="498"/>
          <ac:spMkLst>
            <pc:docMk/>
            <pc:sldMk cId="3629412585" sldId="311"/>
            <ac:spMk id="17" creationId="{6CFF7E79-A500-8A44-9981-3D42C41CAC55}"/>
          </ac:spMkLst>
        </pc:spChg>
        <pc:picChg chg="del">
          <ac:chgData name="Beth Tunnicliffe" userId="14cce123-5952-483d-bb24-70e806f559f9" providerId="ADAL" clId="{2B6B8D5A-F173-974D-B5C9-CED69123F54D}" dt="2021-10-14T10:24:25.860" v="270" actId="478"/>
          <ac:picMkLst>
            <pc:docMk/>
            <pc:sldMk cId="3629412585" sldId="311"/>
            <ac:picMk id="16" creationId="{0DCA3B56-581C-1844-AB74-544B5BA0F4A0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10:21:51.799" v="886"/>
        <pc:sldMkLst>
          <pc:docMk/>
          <pc:sldMk cId="2072586783" sldId="312"/>
        </pc:sldMkLst>
        <pc:spChg chg="add mod">
          <ac:chgData name="Beth Tunnicliffe" userId="14cce123-5952-483d-bb24-70e806f559f9" providerId="ADAL" clId="{2B6B8D5A-F173-974D-B5C9-CED69123F54D}" dt="2021-10-14T10:49:00.875" v="499"/>
          <ac:spMkLst>
            <pc:docMk/>
            <pc:sldMk cId="2072586783" sldId="312"/>
            <ac:spMk id="10" creationId="{B4A902F4-929D-8744-A4CD-481D68349D25}"/>
          </ac:spMkLst>
        </pc:spChg>
        <pc:spChg chg="add mod">
          <ac:chgData name="Beth Tunnicliffe" userId="14cce123-5952-483d-bb24-70e806f559f9" providerId="ADAL" clId="{2B6B8D5A-F173-974D-B5C9-CED69123F54D}" dt="2021-10-14T10:49:00.875" v="499"/>
          <ac:spMkLst>
            <pc:docMk/>
            <pc:sldMk cId="2072586783" sldId="312"/>
            <ac:spMk id="13" creationId="{BF9C5488-A16F-2F40-9CB8-7EAAF6E144D5}"/>
          </ac:spMkLst>
        </pc:spChg>
        <pc:spChg chg="add mod">
          <ac:chgData name="Beth Tunnicliffe" userId="14cce123-5952-483d-bb24-70e806f559f9" providerId="ADAL" clId="{2B6B8D5A-F173-974D-B5C9-CED69123F54D}" dt="2021-10-18T10:21:51.799" v="886"/>
          <ac:spMkLst>
            <pc:docMk/>
            <pc:sldMk cId="2072586783" sldId="312"/>
            <ac:spMk id="14" creationId="{1BC1585F-9756-4A47-B035-4F924697F7F1}"/>
          </ac:spMkLst>
        </pc:spChg>
        <pc:picChg chg="del">
          <ac:chgData name="Beth Tunnicliffe" userId="14cce123-5952-483d-bb24-70e806f559f9" providerId="ADAL" clId="{2B6B8D5A-F173-974D-B5C9-CED69123F54D}" dt="2021-10-14T10:24:39.756" v="271" actId="478"/>
          <ac:picMkLst>
            <pc:docMk/>
            <pc:sldMk cId="2072586783" sldId="312"/>
            <ac:picMk id="9" creationId="{69DBEC85-0A35-0D4B-A618-93ED78D1C6B8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10:21:53.336" v="887"/>
        <pc:sldMkLst>
          <pc:docMk/>
          <pc:sldMk cId="795368196" sldId="313"/>
        </pc:sldMkLst>
        <pc:spChg chg="add mod">
          <ac:chgData name="Beth Tunnicliffe" userId="14cce123-5952-483d-bb24-70e806f559f9" providerId="ADAL" clId="{2B6B8D5A-F173-974D-B5C9-CED69123F54D}" dt="2021-10-14T10:49:02.291" v="500"/>
          <ac:spMkLst>
            <pc:docMk/>
            <pc:sldMk cId="795368196" sldId="313"/>
            <ac:spMk id="10" creationId="{7A0D0544-B7DF-2D44-8987-6E2D808EB5B2}"/>
          </ac:spMkLst>
        </pc:spChg>
        <pc:spChg chg="add mod">
          <ac:chgData name="Beth Tunnicliffe" userId="14cce123-5952-483d-bb24-70e806f559f9" providerId="ADAL" clId="{2B6B8D5A-F173-974D-B5C9-CED69123F54D}" dt="2021-10-14T10:49:02.291" v="500"/>
          <ac:spMkLst>
            <pc:docMk/>
            <pc:sldMk cId="795368196" sldId="313"/>
            <ac:spMk id="15" creationId="{FE72FE45-02F0-8E46-B839-8735BE212A6A}"/>
          </ac:spMkLst>
        </pc:spChg>
        <pc:spChg chg="add mod">
          <ac:chgData name="Beth Tunnicliffe" userId="14cce123-5952-483d-bb24-70e806f559f9" providerId="ADAL" clId="{2B6B8D5A-F173-974D-B5C9-CED69123F54D}" dt="2021-10-18T10:21:53.336" v="887"/>
          <ac:spMkLst>
            <pc:docMk/>
            <pc:sldMk cId="795368196" sldId="313"/>
            <ac:spMk id="16" creationId="{53D9C0CF-ED28-9B4E-8C0F-528115286FB4}"/>
          </ac:spMkLst>
        </pc:spChg>
        <pc:picChg chg="del">
          <ac:chgData name="Beth Tunnicliffe" userId="14cce123-5952-483d-bb24-70e806f559f9" providerId="ADAL" clId="{2B6B8D5A-F173-974D-B5C9-CED69123F54D}" dt="2021-10-14T10:24:44.380" v="272" actId="478"/>
          <ac:picMkLst>
            <pc:docMk/>
            <pc:sldMk cId="795368196" sldId="313"/>
            <ac:picMk id="9" creationId="{50F704DF-889E-124E-9841-981692925DC2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10:21:54.394" v="888"/>
        <pc:sldMkLst>
          <pc:docMk/>
          <pc:sldMk cId="207851466" sldId="314"/>
        </pc:sldMkLst>
        <pc:spChg chg="add mod">
          <ac:chgData name="Beth Tunnicliffe" userId="14cce123-5952-483d-bb24-70e806f559f9" providerId="ADAL" clId="{2B6B8D5A-F173-974D-B5C9-CED69123F54D}" dt="2021-10-14T10:49:03.313" v="501"/>
          <ac:spMkLst>
            <pc:docMk/>
            <pc:sldMk cId="207851466" sldId="314"/>
            <ac:spMk id="11" creationId="{E305A724-F9DE-FE40-BD6D-4717347D0418}"/>
          </ac:spMkLst>
        </pc:spChg>
        <pc:spChg chg="add mod">
          <ac:chgData name="Beth Tunnicliffe" userId="14cce123-5952-483d-bb24-70e806f559f9" providerId="ADAL" clId="{2B6B8D5A-F173-974D-B5C9-CED69123F54D}" dt="2021-10-14T10:49:03.313" v="501"/>
          <ac:spMkLst>
            <pc:docMk/>
            <pc:sldMk cId="207851466" sldId="314"/>
            <ac:spMk id="14" creationId="{298C8864-335A-A446-A839-27B5D1C19C3E}"/>
          </ac:spMkLst>
        </pc:spChg>
        <pc:spChg chg="add mod">
          <ac:chgData name="Beth Tunnicliffe" userId="14cce123-5952-483d-bb24-70e806f559f9" providerId="ADAL" clId="{2B6B8D5A-F173-974D-B5C9-CED69123F54D}" dt="2021-10-18T10:21:54.394" v="888"/>
          <ac:spMkLst>
            <pc:docMk/>
            <pc:sldMk cId="207851466" sldId="314"/>
            <ac:spMk id="15" creationId="{1478FBA5-5556-8240-932A-ABD5FCF63D63}"/>
          </ac:spMkLst>
        </pc:spChg>
        <pc:picChg chg="del">
          <ac:chgData name="Beth Tunnicliffe" userId="14cce123-5952-483d-bb24-70e806f559f9" providerId="ADAL" clId="{2B6B8D5A-F173-974D-B5C9-CED69123F54D}" dt="2021-10-14T10:24:50.819" v="273" actId="478"/>
          <ac:picMkLst>
            <pc:docMk/>
            <pc:sldMk cId="207851466" sldId="314"/>
            <ac:picMk id="9" creationId="{7FE5536D-BA61-BD4B-9D1A-5675CB67F86E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10:21:55.287" v="889"/>
        <pc:sldMkLst>
          <pc:docMk/>
          <pc:sldMk cId="934152887" sldId="315"/>
        </pc:sldMkLst>
        <pc:spChg chg="add mod">
          <ac:chgData name="Beth Tunnicliffe" userId="14cce123-5952-483d-bb24-70e806f559f9" providerId="ADAL" clId="{2B6B8D5A-F173-974D-B5C9-CED69123F54D}" dt="2021-10-14T10:49:04.345" v="502"/>
          <ac:spMkLst>
            <pc:docMk/>
            <pc:sldMk cId="934152887" sldId="315"/>
            <ac:spMk id="10" creationId="{02DBC519-95EB-724A-8761-30A364ABE29A}"/>
          </ac:spMkLst>
        </pc:spChg>
        <pc:spChg chg="add mod">
          <ac:chgData name="Beth Tunnicliffe" userId="14cce123-5952-483d-bb24-70e806f559f9" providerId="ADAL" clId="{2B6B8D5A-F173-974D-B5C9-CED69123F54D}" dt="2021-10-14T10:49:04.345" v="502"/>
          <ac:spMkLst>
            <pc:docMk/>
            <pc:sldMk cId="934152887" sldId="315"/>
            <ac:spMk id="14" creationId="{81AD398B-C426-CD44-9BF8-56B7FCCB98D4}"/>
          </ac:spMkLst>
        </pc:spChg>
        <pc:spChg chg="add mod">
          <ac:chgData name="Beth Tunnicliffe" userId="14cce123-5952-483d-bb24-70e806f559f9" providerId="ADAL" clId="{2B6B8D5A-F173-974D-B5C9-CED69123F54D}" dt="2021-10-18T10:21:55.287" v="889"/>
          <ac:spMkLst>
            <pc:docMk/>
            <pc:sldMk cId="934152887" sldId="315"/>
            <ac:spMk id="15" creationId="{EF3255D5-05B8-4742-A2BC-1C780D7A9BB3}"/>
          </ac:spMkLst>
        </pc:spChg>
        <pc:picChg chg="del">
          <ac:chgData name="Beth Tunnicliffe" userId="14cce123-5952-483d-bb24-70e806f559f9" providerId="ADAL" clId="{2B6B8D5A-F173-974D-B5C9-CED69123F54D}" dt="2021-10-14T10:24:54.637" v="274" actId="478"/>
          <ac:picMkLst>
            <pc:docMk/>
            <pc:sldMk cId="934152887" sldId="315"/>
            <ac:picMk id="9" creationId="{13D02301-A288-644A-BFD4-BD4C1B939351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10:21:56.705" v="890"/>
        <pc:sldMkLst>
          <pc:docMk/>
          <pc:sldMk cId="1862622280" sldId="316"/>
        </pc:sldMkLst>
        <pc:spChg chg="add mod">
          <ac:chgData name="Beth Tunnicliffe" userId="14cce123-5952-483d-bb24-70e806f559f9" providerId="ADAL" clId="{2B6B8D5A-F173-974D-B5C9-CED69123F54D}" dt="2021-10-18T10:21:56.705" v="890"/>
          <ac:spMkLst>
            <pc:docMk/>
            <pc:sldMk cId="1862622280" sldId="316"/>
            <ac:spMk id="9" creationId="{831A06CA-E9E2-2B47-AF96-5059F1D2DB68}"/>
          </ac:spMkLst>
        </pc:spChg>
        <pc:spChg chg="add mod">
          <ac:chgData name="Beth Tunnicliffe" userId="14cce123-5952-483d-bb24-70e806f559f9" providerId="ADAL" clId="{2B6B8D5A-F173-974D-B5C9-CED69123F54D}" dt="2021-10-14T10:49:05.426" v="503"/>
          <ac:spMkLst>
            <pc:docMk/>
            <pc:sldMk cId="1862622280" sldId="316"/>
            <ac:spMk id="11" creationId="{93B8EE7A-D1F3-B04D-978A-BFE0F427EDC0}"/>
          </ac:spMkLst>
        </pc:spChg>
        <pc:spChg chg="add mod">
          <ac:chgData name="Beth Tunnicliffe" userId="14cce123-5952-483d-bb24-70e806f559f9" providerId="ADAL" clId="{2B6B8D5A-F173-974D-B5C9-CED69123F54D}" dt="2021-10-14T10:49:05.426" v="503"/>
          <ac:spMkLst>
            <pc:docMk/>
            <pc:sldMk cId="1862622280" sldId="316"/>
            <ac:spMk id="13" creationId="{345EECC0-BAAF-6B42-84D7-1D08BA00BC53}"/>
          </ac:spMkLst>
        </pc:spChg>
        <pc:picChg chg="del">
          <ac:chgData name="Beth Tunnicliffe" userId="14cce123-5952-483d-bb24-70e806f559f9" providerId="ADAL" clId="{2B6B8D5A-F173-974D-B5C9-CED69123F54D}" dt="2021-10-14T10:24:58.753" v="275" actId="478"/>
          <ac:picMkLst>
            <pc:docMk/>
            <pc:sldMk cId="1862622280" sldId="316"/>
            <ac:picMk id="9" creationId="{4DF28E86-03AD-BF4C-BDD2-2646CAAC6D62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10:21:57.734" v="891"/>
        <pc:sldMkLst>
          <pc:docMk/>
          <pc:sldMk cId="681795208" sldId="317"/>
        </pc:sldMkLst>
        <pc:spChg chg="add mod">
          <ac:chgData name="Beth Tunnicliffe" userId="14cce123-5952-483d-bb24-70e806f559f9" providerId="ADAL" clId="{2B6B8D5A-F173-974D-B5C9-CED69123F54D}" dt="2021-10-14T10:49:06.517" v="504"/>
          <ac:spMkLst>
            <pc:docMk/>
            <pc:sldMk cId="681795208" sldId="317"/>
            <ac:spMk id="11" creationId="{8C4F673A-492F-4143-9E2E-DD5441431745}"/>
          </ac:spMkLst>
        </pc:spChg>
        <pc:spChg chg="add mod">
          <ac:chgData name="Beth Tunnicliffe" userId="14cce123-5952-483d-bb24-70e806f559f9" providerId="ADAL" clId="{2B6B8D5A-F173-974D-B5C9-CED69123F54D}" dt="2021-10-14T10:49:06.517" v="504"/>
          <ac:spMkLst>
            <pc:docMk/>
            <pc:sldMk cId="681795208" sldId="317"/>
            <ac:spMk id="14" creationId="{1D67FE4D-64C3-7F44-B1F2-79047B12DF6C}"/>
          </ac:spMkLst>
        </pc:spChg>
        <pc:spChg chg="add mod">
          <ac:chgData name="Beth Tunnicliffe" userId="14cce123-5952-483d-bb24-70e806f559f9" providerId="ADAL" clId="{2B6B8D5A-F173-974D-B5C9-CED69123F54D}" dt="2021-10-18T10:21:57.734" v="891"/>
          <ac:spMkLst>
            <pc:docMk/>
            <pc:sldMk cId="681795208" sldId="317"/>
            <ac:spMk id="15" creationId="{0E253B09-728F-FF48-A886-1327BC81FB61}"/>
          </ac:spMkLst>
        </pc:spChg>
        <pc:picChg chg="del">
          <ac:chgData name="Beth Tunnicliffe" userId="14cce123-5952-483d-bb24-70e806f559f9" providerId="ADAL" clId="{2B6B8D5A-F173-974D-B5C9-CED69123F54D}" dt="2021-10-14T10:25:02.315" v="276" actId="478"/>
          <ac:picMkLst>
            <pc:docMk/>
            <pc:sldMk cId="681795208" sldId="317"/>
            <ac:picMk id="9" creationId="{1AC5DC97-F4EF-B944-AB10-35E3954FB8F7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09:39:01.853" v="648"/>
        <pc:sldMkLst>
          <pc:docMk/>
          <pc:sldMk cId="727259257" sldId="318"/>
        </pc:sldMkLst>
        <pc:spChg chg="add mod">
          <ac:chgData name="Beth Tunnicliffe" userId="14cce123-5952-483d-bb24-70e806f559f9" providerId="ADAL" clId="{2B6B8D5A-F173-974D-B5C9-CED69123F54D}" dt="2021-10-14T10:45:19.782" v="455"/>
          <ac:spMkLst>
            <pc:docMk/>
            <pc:sldMk cId="727259257" sldId="318"/>
            <ac:spMk id="10" creationId="{7BB8B61B-66A0-5143-86E3-911A63A8C210}"/>
          </ac:spMkLst>
        </pc:spChg>
        <pc:spChg chg="add mod">
          <ac:chgData name="Beth Tunnicliffe" userId="14cce123-5952-483d-bb24-70e806f559f9" providerId="ADAL" clId="{2B6B8D5A-F173-974D-B5C9-CED69123F54D}" dt="2021-10-18T09:39:01.853" v="648"/>
          <ac:spMkLst>
            <pc:docMk/>
            <pc:sldMk cId="727259257" sldId="318"/>
            <ac:spMk id="11" creationId="{C82EDCDA-41C4-E74D-9FCF-846B3479F10A}"/>
          </ac:spMkLst>
        </pc:spChg>
        <pc:spChg chg="add mod">
          <ac:chgData name="Beth Tunnicliffe" userId="14cce123-5952-483d-bb24-70e806f559f9" providerId="ADAL" clId="{2B6B8D5A-F173-974D-B5C9-CED69123F54D}" dt="2021-10-14T10:45:19.782" v="455"/>
          <ac:spMkLst>
            <pc:docMk/>
            <pc:sldMk cId="727259257" sldId="318"/>
            <ac:spMk id="12" creationId="{49BCDAA3-5E50-9646-B59E-1B4576876E60}"/>
          </ac:spMkLst>
        </pc:spChg>
        <pc:picChg chg="mod">
          <ac:chgData name="Beth Tunnicliffe" userId="14cce123-5952-483d-bb24-70e806f559f9" providerId="ADAL" clId="{2B6B8D5A-F173-974D-B5C9-CED69123F54D}" dt="2021-10-14T10:16:38.588" v="191" actId="14100"/>
          <ac:picMkLst>
            <pc:docMk/>
            <pc:sldMk cId="727259257" sldId="318"/>
            <ac:picMk id="4" creationId="{39ECAA2A-450B-664A-853C-2EA1CE9A074C}"/>
          </ac:picMkLst>
        </pc:picChg>
        <pc:picChg chg="del">
          <ac:chgData name="Beth Tunnicliffe" userId="14cce123-5952-483d-bb24-70e806f559f9" providerId="ADAL" clId="{2B6B8D5A-F173-974D-B5C9-CED69123F54D}" dt="2021-10-14T10:16:26.778" v="184" actId="478"/>
          <ac:picMkLst>
            <pc:docMk/>
            <pc:sldMk cId="727259257" sldId="318"/>
            <ac:picMk id="11" creationId="{81C4D24E-9421-7847-895B-3B4C1A88DE40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10:22:01.609" v="892"/>
        <pc:sldMkLst>
          <pc:docMk/>
          <pc:sldMk cId="3505763441" sldId="319"/>
        </pc:sldMkLst>
        <pc:spChg chg="mod">
          <ac:chgData name="Beth Tunnicliffe" userId="14cce123-5952-483d-bb24-70e806f559f9" providerId="ADAL" clId="{2B6B8D5A-F173-974D-B5C9-CED69123F54D}" dt="2021-10-14T10:26:07.089" v="282" actId="14100"/>
          <ac:spMkLst>
            <pc:docMk/>
            <pc:sldMk cId="3505763441" sldId="319"/>
            <ac:spMk id="3" creationId="{4D0AAA0D-EB34-FA48-9C8C-0AF8E5464F8C}"/>
          </ac:spMkLst>
        </pc:spChg>
        <pc:spChg chg="add mod">
          <ac:chgData name="Beth Tunnicliffe" userId="14cce123-5952-483d-bb24-70e806f559f9" providerId="ADAL" clId="{2B6B8D5A-F173-974D-B5C9-CED69123F54D}" dt="2021-10-14T10:49:10.487" v="505"/>
          <ac:spMkLst>
            <pc:docMk/>
            <pc:sldMk cId="3505763441" sldId="319"/>
            <ac:spMk id="8" creationId="{B4EEAA90-5CCE-E640-8775-A692ABA3F04F}"/>
          </ac:spMkLst>
        </pc:spChg>
        <pc:spChg chg="add mod">
          <ac:chgData name="Beth Tunnicliffe" userId="14cce123-5952-483d-bb24-70e806f559f9" providerId="ADAL" clId="{2B6B8D5A-F173-974D-B5C9-CED69123F54D}" dt="2021-10-18T10:22:01.609" v="892"/>
          <ac:spMkLst>
            <pc:docMk/>
            <pc:sldMk cId="3505763441" sldId="319"/>
            <ac:spMk id="9" creationId="{335D06FE-5DEB-AB4E-A14A-0ADC66206895}"/>
          </ac:spMkLst>
        </pc:spChg>
        <pc:spChg chg="add mod">
          <ac:chgData name="Beth Tunnicliffe" userId="14cce123-5952-483d-bb24-70e806f559f9" providerId="ADAL" clId="{2B6B8D5A-F173-974D-B5C9-CED69123F54D}" dt="2021-10-14T10:49:10.487" v="505"/>
          <ac:spMkLst>
            <pc:docMk/>
            <pc:sldMk cId="3505763441" sldId="319"/>
            <ac:spMk id="10" creationId="{CF104215-4623-5A43-ADB7-6D264336C1F5}"/>
          </ac:spMkLst>
        </pc:spChg>
        <pc:spChg chg="mod">
          <ac:chgData name="Beth Tunnicliffe" userId="14cce123-5952-483d-bb24-70e806f559f9" providerId="ADAL" clId="{2B6B8D5A-F173-974D-B5C9-CED69123F54D}" dt="2021-10-14T10:26:44.145" v="288" actId="14100"/>
          <ac:spMkLst>
            <pc:docMk/>
            <pc:sldMk cId="3505763441" sldId="319"/>
            <ac:spMk id="13" creationId="{CB3CC8BD-6D93-3143-AE10-C597D8C5483E}"/>
          </ac:spMkLst>
        </pc:spChg>
        <pc:picChg chg="del">
          <ac:chgData name="Beth Tunnicliffe" userId="14cce123-5952-483d-bb24-70e806f559f9" providerId="ADAL" clId="{2B6B8D5A-F173-974D-B5C9-CED69123F54D}" dt="2021-10-14T10:25:06.482" v="277" actId="478"/>
          <ac:picMkLst>
            <pc:docMk/>
            <pc:sldMk cId="3505763441" sldId="319"/>
            <ac:picMk id="9" creationId="{E82DA13D-A307-1A4F-B04A-123AE1D0C3E2}"/>
          </ac:picMkLst>
        </pc:picChg>
        <pc:picChg chg="mod">
          <ac:chgData name="Beth Tunnicliffe" userId="14cce123-5952-483d-bb24-70e806f559f9" providerId="ADAL" clId="{2B6B8D5A-F173-974D-B5C9-CED69123F54D}" dt="2021-10-14T10:26:46.757" v="290" actId="1036"/>
          <ac:picMkLst>
            <pc:docMk/>
            <pc:sldMk cId="3505763441" sldId="319"/>
            <ac:picMk id="4098" creationId="{452BF591-1EEC-6A45-91FB-46FAF14E855C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10:22:02.243" v="893"/>
        <pc:sldMkLst>
          <pc:docMk/>
          <pc:sldMk cId="1922945243" sldId="320"/>
        </pc:sldMkLst>
        <pc:spChg chg="add mod">
          <ac:chgData name="Beth Tunnicliffe" userId="14cce123-5952-483d-bb24-70e806f559f9" providerId="ADAL" clId="{2B6B8D5A-F173-974D-B5C9-CED69123F54D}" dt="2021-10-14T10:49:11.305" v="506"/>
          <ac:spMkLst>
            <pc:docMk/>
            <pc:sldMk cId="1922945243" sldId="320"/>
            <ac:spMk id="14" creationId="{AD0D786D-91BF-2844-A111-1863D2E27770}"/>
          </ac:spMkLst>
        </pc:spChg>
        <pc:spChg chg="add mod">
          <ac:chgData name="Beth Tunnicliffe" userId="14cce123-5952-483d-bb24-70e806f559f9" providerId="ADAL" clId="{2B6B8D5A-F173-974D-B5C9-CED69123F54D}" dt="2021-10-18T10:22:02.243" v="893"/>
          <ac:spMkLst>
            <pc:docMk/>
            <pc:sldMk cId="1922945243" sldId="320"/>
            <ac:spMk id="15" creationId="{C30E3890-E3A3-A34C-80F5-4AA774BEA246}"/>
          </ac:spMkLst>
        </pc:spChg>
        <pc:spChg chg="add mod">
          <ac:chgData name="Beth Tunnicliffe" userId="14cce123-5952-483d-bb24-70e806f559f9" providerId="ADAL" clId="{2B6B8D5A-F173-974D-B5C9-CED69123F54D}" dt="2021-10-14T10:49:11.305" v="506"/>
          <ac:spMkLst>
            <pc:docMk/>
            <pc:sldMk cId="1922945243" sldId="320"/>
            <ac:spMk id="16" creationId="{9F932E90-2CFD-D442-A273-09B59328BCC3}"/>
          </ac:spMkLst>
        </pc:spChg>
        <pc:picChg chg="del">
          <ac:chgData name="Beth Tunnicliffe" userId="14cce123-5952-483d-bb24-70e806f559f9" providerId="ADAL" clId="{2B6B8D5A-F173-974D-B5C9-CED69123F54D}" dt="2021-10-14T10:26:54.653" v="291" actId="478"/>
          <ac:picMkLst>
            <pc:docMk/>
            <pc:sldMk cId="1922945243" sldId="320"/>
            <ac:picMk id="15" creationId="{A931D234-0294-4B4F-9D4B-14065DFB7697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10:22:03.060" v="894"/>
        <pc:sldMkLst>
          <pc:docMk/>
          <pc:sldMk cId="1223040692" sldId="321"/>
        </pc:sldMkLst>
        <pc:spChg chg="add mod">
          <ac:chgData name="Beth Tunnicliffe" userId="14cce123-5952-483d-bb24-70e806f559f9" providerId="ADAL" clId="{2B6B8D5A-F173-974D-B5C9-CED69123F54D}" dt="2021-10-14T10:49:12.738" v="507"/>
          <ac:spMkLst>
            <pc:docMk/>
            <pc:sldMk cId="1223040692" sldId="321"/>
            <ac:spMk id="15" creationId="{7023F916-0AC5-3743-9863-C3921F193226}"/>
          </ac:spMkLst>
        </pc:spChg>
        <pc:spChg chg="add mod">
          <ac:chgData name="Beth Tunnicliffe" userId="14cce123-5952-483d-bb24-70e806f559f9" providerId="ADAL" clId="{2B6B8D5A-F173-974D-B5C9-CED69123F54D}" dt="2021-10-18T10:22:03.060" v="894"/>
          <ac:spMkLst>
            <pc:docMk/>
            <pc:sldMk cId="1223040692" sldId="321"/>
            <ac:spMk id="16" creationId="{6FD7B03F-A959-8348-A2ED-82C15E0D672F}"/>
          </ac:spMkLst>
        </pc:spChg>
        <pc:spChg chg="add mod">
          <ac:chgData name="Beth Tunnicliffe" userId="14cce123-5952-483d-bb24-70e806f559f9" providerId="ADAL" clId="{2B6B8D5A-F173-974D-B5C9-CED69123F54D}" dt="2021-10-14T10:49:12.738" v="507"/>
          <ac:spMkLst>
            <pc:docMk/>
            <pc:sldMk cId="1223040692" sldId="321"/>
            <ac:spMk id="17" creationId="{01D025DF-4F9E-424F-A640-6828A2FB3840}"/>
          </ac:spMkLst>
        </pc:spChg>
        <pc:picChg chg="del">
          <ac:chgData name="Beth Tunnicliffe" userId="14cce123-5952-483d-bb24-70e806f559f9" providerId="ADAL" clId="{2B6B8D5A-F173-974D-B5C9-CED69123F54D}" dt="2021-10-14T10:27:01.115" v="292" actId="478"/>
          <ac:picMkLst>
            <pc:docMk/>
            <pc:sldMk cId="1223040692" sldId="321"/>
            <ac:picMk id="16" creationId="{5941F754-C6CF-4D42-AF89-5BB4F9B38ED9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10:22:03.816" v="895"/>
        <pc:sldMkLst>
          <pc:docMk/>
          <pc:sldMk cId="4220989465" sldId="322"/>
        </pc:sldMkLst>
        <pc:spChg chg="add mod">
          <ac:chgData name="Beth Tunnicliffe" userId="14cce123-5952-483d-bb24-70e806f559f9" providerId="ADAL" clId="{2B6B8D5A-F173-974D-B5C9-CED69123F54D}" dt="2021-10-14T10:49:13.787" v="508"/>
          <ac:spMkLst>
            <pc:docMk/>
            <pc:sldMk cId="4220989465" sldId="322"/>
            <ac:spMk id="13" creationId="{E49BF017-3EF6-4241-9BFA-C68E7BDDAF6A}"/>
          </ac:spMkLst>
        </pc:spChg>
        <pc:spChg chg="add mod">
          <ac:chgData name="Beth Tunnicliffe" userId="14cce123-5952-483d-bb24-70e806f559f9" providerId="ADAL" clId="{2B6B8D5A-F173-974D-B5C9-CED69123F54D}" dt="2021-10-14T10:49:13.787" v="508"/>
          <ac:spMkLst>
            <pc:docMk/>
            <pc:sldMk cId="4220989465" sldId="322"/>
            <ac:spMk id="14" creationId="{B3BE5CC1-4E18-704B-9CFB-4CDECDFC48CA}"/>
          </ac:spMkLst>
        </pc:spChg>
        <pc:spChg chg="add mod">
          <ac:chgData name="Beth Tunnicliffe" userId="14cce123-5952-483d-bb24-70e806f559f9" providerId="ADAL" clId="{2B6B8D5A-F173-974D-B5C9-CED69123F54D}" dt="2021-10-18T10:22:03.816" v="895"/>
          <ac:spMkLst>
            <pc:docMk/>
            <pc:sldMk cId="4220989465" sldId="322"/>
            <ac:spMk id="16" creationId="{122205E3-3E2C-4E40-97B8-6B4821FBBFFC}"/>
          </ac:spMkLst>
        </pc:spChg>
        <pc:picChg chg="del">
          <ac:chgData name="Beth Tunnicliffe" userId="14cce123-5952-483d-bb24-70e806f559f9" providerId="ADAL" clId="{2B6B8D5A-F173-974D-B5C9-CED69123F54D}" dt="2021-10-14T10:27:04.993" v="293" actId="478"/>
          <ac:picMkLst>
            <pc:docMk/>
            <pc:sldMk cId="4220989465" sldId="322"/>
            <ac:picMk id="9" creationId="{72D2A48C-4D27-5D4F-BF95-5FA9D9EBF1FF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10:22:05.226" v="896"/>
        <pc:sldMkLst>
          <pc:docMk/>
          <pc:sldMk cId="3889069058" sldId="323"/>
        </pc:sldMkLst>
        <pc:spChg chg="add mod">
          <ac:chgData name="Beth Tunnicliffe" userId="14cce123-5952-483d-bb24-70e806f559f9" providerId="ADAL" clId="{2B6B8D5A-F173-974D-B5C9-CED69123F54D}" dt="2021-10-14T10:49:14.867" v="509"/>
          <ac:spMkLst>
            <pc:docMk/>
            <pc:sldMk cId="3889069058" sldId="323"/>
            <ac:spMk id="6" creationId="{72A45549-F6BE-E442-A71E-C7C7D7D0E4A7}"/>
          </ac:spMkLst>
        </pc:spChg>
        <pc:spChg chg="add mod">
          <ac:chgData name="Beth Tunnicliffe" userId="14cce123-5952-483d-bb24-70e806f559f9" providerId="ADAL" clId="{2B6B8D5A-F173-974D-B5C9-CED69123F54D}" dt="2021-10-18T10:22:05.226" v="896"/>
          <ac:spMkLst>
            <pc:docMk/>
            <pc:sldMk cId="3889069058" sldId="323"/>
            <ac:spMk id="9" creationId="{FEC6CE1D-7D5D-B74F-9154-93A63D8620BF}"/>
          </ac:spMkLst>
        </pc:spChg>
        <pc:spChg chg="add mod">
          <ac:chgData name="Beth Tunnicliffe" userId="14cce123-5952-483d-bb24-70e806f559f9" providerId="ADAL" clId="{2B6B8D5A-F173-974D-B5C9-CED69123F54D}" dt="2021-10-14T10:49:14.867" v="509"/>
          <ac:spMkLst>
            <pc:docMk/>
            <pc:sldMk cId="3889069058" sldId="323"/>
            <ac:spMk id="10" creationId="{0A468A1D-A042-E24F-AD38-39071EDF1980}"/>
          </ac:spMkLst>
        </pc:spChg>
        <pc:picChg chg="del">
          <ac:chgData name="Beth Tunnicliffe" userId="14cce123-5952-483d-bb24-70e806f559f9" providerId="ADAL" clId="{2B6B8D5A-F173-974D-B5C9-CED69123F54D}" dt="2021-10-14T10:27:07.426" v="294" actId="478"/>
          <ac:picMkLst>
            <pc:docMk/>
            <pc:sldMk cId="3889069058" sldId="323"/>
            <ac:picMk id="9" creationId="{CF744DF8-D865-0741-ABAB-13AA1789E8DB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10:22:05.918" v="897"/>
        <pc:sldMkLst>
          <pc:docMk/>
          <pc:sldMk cId="3347148721" sldId="324"/>
        </pc:sldMkLst>
        <pc:spChg chg="add mod">
          <ac:chgData name="Beth Tunnicliffe" userId="14cce123-5952-483d-bb24-70e806f559f9" providerId="ADAL" clId="{2B6B8D5A-F173-974D-B5C9-CED69123F54D}" dt="2021-10-14T10:49:16.329" v="510"/>
          <ac:spMkLst>
            <pc:docMk/>
            <pc:sldMk cId="3347148721" sldId="324"/>
            <ac:spMk id="13" creationId="{11387536-EAA2-1F4A-9661-97E08E649EED}"/>
          </ac:spMkLst>
        </pc:spChg>
        <pc:spChg chg="add mod">
          <ac:chgData name="Beth Tunnicliffe" userId="14cce123-5952-483d-bb24-70e806f559f9" providerId="ADAL" clId="{2B6B8D5A-F173-974D-B5C9-CED69123F54D}" dt="2021-10-18T10:19:02.911" v="873" actId="1076"/>
          <ac:spMkLst>
            <pc:docMk/>
            <pc:sldMk cId="3347148721" sldId="324"/>
            <ac:spMk id="14" creationId="{CBA3AF87-861E-F449-9E31-256EFB52EAF8}"/>
          </ac:spMkLst>
        </pc:spChg>
        <pc:spChg chg="add mod">
          <ac:chgData name="Beth Tunnicliffe" userId="14cce123-5952-483d-bb24-70e806f559f9" providerId="ADAL" clId="{2B6B8D5A-F173-974D-B5C9-CED69123F54D}" dt="2021-10-18T10:22:05.918" v="897"/>
          <ac:spMkLst>
            <pc:docMk/>
            <pc:sldMk cId="3347148721" sldId="324"/>
            <ac:spMk id="15" creationId="{6FE796A9-803A-5243-AAAD-149FD8E7566C}"/>
          </ac:spMkLst>
        </pc:spChg>
        <pc:picChg chg="del">
          <ac:chgData name="Beth Tunnicliffe" userId="14cce123-5952-483d-bb24-70e806f559f9" providerId="ADAL" clId="{2B6B8D5A-F173-974D-B5C9-CED69123F54D}" dt="2021-10-14T10:27:11.916" v="295" actId="478"/>
          <ac:picMkLst>
            <pc:docMk/>
            <pc:sldMk cId="3347148721" sldId="324"/>
            <ac:picMk id="9" creationId="{FA31FA0C-CE89-1E40-98D6-F3CD59B569B7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10:22:09.060" v="898"/>
        <pc:sldMkLst>
          <pc:docMk/>
          <pc:sldMk cId="2815355458" sldId="325"/>
        </pc:sldMkLst>
        <pc:spChg chg="add mod">
          <ac:chgData name="Beth Tunnicliffe" userId="14cce123-5952-483d-bb24-70e806f559f9" providerId="ADAL" clId="{2B6B8D5A-F173-974D-B5C9-CED69123F54D}" dt="2021-10-18T10:18:52.178" v="871" actId="14100"/>
          <ac:spMkLst>
            <pc:docMk/>
            <pc:sldMk cId="2815355458" sldId="325"/>
            <ac:spMk id="10" creationId="{285490D5-B804-1C44-B267-CB02039BA6BC}"/>
          </ac:spMkLst>
        </pc:spChg>
        <pc:spChg chg="add mod">
          <ac:chgData name="Beth Tunnicliffe" userId="14cce123-5952-483d-bb24-70e806f559f9" providerId="ADAL" clId="{2B6B8D5A-F173-974D-B5C9-CED69123F54D}" dt="2021-10-14T10:49:17.256" v="511"/>
          <ac:spMkLst>
            <pc:docMk/>
            <pc:sldMk cId="2815355458" sldId="325"/>
            <ac:spMk id="15" creationId="{693AD382-BA35-4B41-B7A4-517466EA128B}"/>
          </ac:spMkLst>
        </pc:spChg>
        <pc:spChg chg="add mod">
          <ac:chgData name="Beth Tunnicliffe" userId="14cce123-5952-483d-bb24-70e806f559f9" providerId="ADAL" clId="{2B6B8D5A-F173-974D-B5C9-CED69123F54D}" dt="2021-10-18T10:22:09.060" v="898"/>
          <ac:spMkLst>
            <pc:docMk/>
            <pc:sldMk cId="2815355458" sldId="325"/>
            <ac:spMk id="16" creationId="{F59D290C-EFD3-CD4B-98E0-CAD80389E9E0}"/>
          </ac:spMkLst>
        </pc:spChg>
        <pc:picChg chg="del">
          <ac:chgData name="Beth Tunnicliffe" userId="14cce123-5952-483d-bb24-70e806f559f9" providerId="ADAL" clId="{2B6B8D5A-F173-974D-B5C9-CED69123F54D}" dt="2021-10-14T10:27:16.518" v="296" actId="478"/>
          <ac:picMkLst>
            <pc:docMk/>
            <pc:sldMk cId="2815355458" sldId="325"/>
            <ac:picMk id="9" creationId="{1135B867-C4EF-8840-997E-3E01DD07E024}"/>
          </ac:picMkLst>
        </pc:picChg>
      </pc:sldChg>
      <pc:sldChg chg="modSp mod">
        <pc:chgData name="Beth Tunnicliffe" userId="14cce123-5952-483d-bb24-70e806f559f9" providerId="ADAL" clId="{2B6B8D5A-F173-974D-B5C9-CED69123F54D}" dt="2021-10-14T10:32:49.178" v="351" actId="1076"/>
        <pc:sldMkLst>
          <pc:docMk/>
          <pc:sldMk cId="4276554984" sldId="326"/>
        </pc:sldMkLst>
        <pc:spChg chg="mod">
          <ac:chgData name="Beth Tunnicliffe" userId="14cce123-5952-483d-bb24-70e806f559f9" providerId="ADAL" clId="{2B6B8D5A-F173-974D-B5C9-CED69123F54D}" dt="2021-10-14T10:27:26.921" v="297" actId="20577"/>
          <ac:spMkLst>
            <pc:docMk/>
            <pc:sldMk cId="4276554984" sldId="326"/>
            <ac:spMk id="13" creationId="{8EEA344E-3F32-614A-A6C8-6606B446D697}"/>
          </ac:spMkLst>
        </pc:spChg>
        <pc:cxnChg chg="mod">
          <ac:chgData name="Beth Tunnicliffe" userId="14cce123-5952-483d-bb24-70e806f559f9" providerId="ADAL" clId="{2B6B8D5A-F173-974D-B5C9-CED69123F54D}" dt="2021-10-14T10:32:49.178" v="351" actId="1076"/>
          <ac:cxnSpMkLst>
            <pc:docMk/>
            <pc:sldMk cId="4276554984" sldId="326"/>
            <ac:cxnSpMk id="18" creationId="{20E74888-63F9-2546-B8E6-D1FDC82F8ECD}"/>
          </ac:cxnSpMkLst>
        </pc:cxnChg>
      </pc:sldChg>
      <pc:sldChg chg="addSp delSp modSp mod">
        <pc:chgData name="Beth Tunnicliffe" userId="14cce123-5952-483d-bb24-70e806f559f9" providerId="ADAL" clId="{2B6B8D5A-F173-974D-B5C9-CED69123F54D}" dt="2021-10-18T09:48:44.873" v="679"/>
        <pc:sldMkLst>
          <pc:docMk/>
          <pc:sldMk cId="3362899398" sldId="327"/>
        </pc:sldMkLst>
        <pc:spChg chg="add mod">
          <ac:chgData name="Beth Tunnicliffe" userId="14cce123-5952-483d-bb24-70e806f559f9" providerId="ADAL" clId="{2B6B8D5A-F173-974D-B5C9-CED69123F54D}" dt="2021-10-18T09:48:44.873" v="679"/>
          <ac:spMkLst>
            <pc:docMk/>
            <pc:sldMk cId="3362899398" sldId="327"/>
            <ac:spMk id="3" creationId="{D251A6EB-F26A-BA45-8704-3D0EB3B94EE0}"/>
          </ac:spMkLst>
        </pc:spChg>
        <pc:spChg chg="add mod">
          <ac:chgData name="Beth Tunnicliffe" userId="14cce123-5952-483d-bb24-70e806f559f9" providerId="ADAL" clId="{2B6B8D5A-F173-974D-B5C9-CED69123F54D}" dt="2021-10-18T09:47:41.283" v="668"/>
          <ac:spMkLst>
            <pc:docMk/>
            <pc:sldMk cId="3362899398" sldId="327"/>
            <ac:spMk id="9" creationId="{AE3CE17F-189E-C84A-ABE7-4CC9B705E104}"/>
          </ac:spMkLst>
        </pc:spChg>
        <pc:spChg chg="add mod">
          <ac:chgData name="Beth Tunnicliffe" userId="14cce123-5952-483d-bb24-70e806f559f9" providerId="ADAL" clId="{2B6B8D5A-F173-974D-B5C9-CED69123F54D}" dt="2021-10-18T09:48:14.018" v="674" actId="1076"/>
          <ac:spMkLst>
            <pc:docMk/>
            <pc:sldMk cId="3362899398" sldId="327"/>
            <ac:spMk id="11" creationId="{58764E85-4BA3-7F4C-98A1-9EBA435D6F89}"/>
          </ac:spMkLst>
        </pc:spChg>
        <pc:picChg chg="del">
          <ac:chgData name="Beth Tunnicliffe" userId="14cce123-5952-483d-bb24-70e806f559f9" providerId="ADAL" clId="{2B6B8D5A-F173-974D-B5C9-CED69123F54D}" dt="2021-10-14T10:27:41.537" v="298" actId="478"/>
          <ac:picMkLst>
            <pc:docMk/>
            <pc:sldMk cId="3362899398" sldId="327"/>
            <ac:picMk id="10" creationId="{317714D0-5CA6-A847-941C-E4B47F6DFFF1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09:48:50.712" v="681"/>
        <pc:sldMkLst>
          <pc:docMk/>
          <pc:sldMk cId="1271287760" sldId="328"/>
        </pc:sldMkLst>
        <pc:spChg chg="add mod">
          <ac:chgData name="Beth Tunnicliffe" userId="14cce123-5952-483d-bb24-70e806f559f9" providerId="ADAL" clId="{2B6B8D5A-F173-974D-B5C9-CED69123F54D}" dt="2021-10-14T10:49:49.450" v="516"/>
          <ac:spMkLst>
            <pc:docMk/>
            <pc:sldMk cId="1271287760" sldId="328"/>
            <ac:spMk id="13" creationId="{E49036E4-F11F-9742-BCD6-B4F9FE19F15F}"/>
          </ac:spMkLst>
        </pc:spChg>
        <pc:spChg chg="add mod">
          <ac:chgData name="Beth Tunnicliffe" userId="14cce123-5952-483d-bb24-70e806f559f9" providerId="ADAL" clId="{2B6B8D5A-F173-974D-B5C9-CED69123F54D}" dt="2021-10-14T10:49:49.450" v="516"/>
          <ac:spMkLst>
            <pc:docMk/>
            <pc:sldMk cId="1271287760" sldId="328"/>
            <ac:spMk id="14" creationId="{E5126B43-2924-6A40-8683-72AEC46EA7AD}"/>
          </ac:spMkLst>
        </pc:spChg>
        <pc:spChg chg="add mod">
          <ac:chgData name="Beth Tunnicliffe" userId="14cce123-5952-483d-bb24-70e806f559f9" providerId="ADAL" clId="{2B6B8D5A-F173-974D-B5C9-CED69123F54D}" dt="2021-10-18T09:48:50.712" v="681"/>
          <ac:spMkLst>
            <pc:docMk/>
            <pc:sldMk cId="1271287760" sldId="328"/>
            <ac:spMk id="15" creationId="{A6CB6964-C8C2-C242-8C8F-06783FB1E342}"/>
          </ac:spMkLst>
        </pc:spChg>
        <pc:picChg chg="del">
          <ac:chgData name="Beth Tunnicliffe" userId="14cce123-5952-483d-bb24-70e806f559f9" providerId="ADAL" clId="{2B6B8D5A-F173-974D-B5C9-CED69123F54D}" dt="2021-10-14T10:28:00.133" v="300" actId="478"/>
          <ac:picMkLst>
            <pc:docMk/>
            <pc:sldMk cId="1271287760" sldId="328"/>
            <ac:picMk id="9" creationId="{97920E54-7FFB-E648-90F5-AEDD70900572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09:48:52.648" v="682"/>
        <pc:sldMkLst>
          <pc:docMk/>
          <pc:sldMk cId="3868740178" sldId="330"/>
        </pc:sldMkLst>
        <pc:spChg chg="add mod">
          <ac:chgData name="Beth Tunnicliffe" userId="14cce123-5952-483d-bb24-70e806f559f9" providerId="ADAL" clId="{2B6B8D5A-F173-974D-B5C9-CED69123F54D}" dt="2021-10-18T09:48:52.648" v="682"/>
          <ac:spMkLst>
            <pc:docMk/>
            <pc:sldMk cId="3868740178" sldId="330"/>
            <ac:spMk id="9" creationId="{47292690-663E-784C-9C64-4F614F0FF6A5}"/>
          </ac:spMkLst>
        </pc:spChg>
        <pc:spChg chg="mod">
          <ac:chgData name="Beth Tunnicliffe" userId="14cce123-5952-483d-bb24-70e806f559f9" providerId="ADAL" clId="{2B6B8D5A-F173-974D-B5C9-CED69123F54D}" dt="2021-10-14T10:28:25.542" v="305" actId="14100"/>
          <ac:spMkLst>
            <pc:docMk/>
            <pc:sldMk cId="3868740178" sldId="330"/>
            <ac:spMk id="10" creationId="{616E749B-6EAA-F444-BE14-A7F3F636522D}"/>
          </ac:spMkLst>
        </pc:spChg>
        <pc:spChg chg="add mod">
          <ac:chgData name="Beth Tunnicliffe" userId="14cce123-5952-483d-bb24-70e806f559f9" providerId="ADAL" clId="{2B6B8D5A-F173-974D-B5C9-CED69123F54D}" dt="2021-10-14T10:49:50.757" v="517"/>
          <ac:spMkLst>
            <pc:docMk/>
            <pc:sldMk cId="3868740178" sldId="330"/>
            <ac:spMk id="11" creationId="{59897E67-CCE8-094D-8577-09936BADB39F}"/>
          </ac:spMkLst>
        </pc:spChg>
        <pc:spChg chg="mod">
          <ac:chgData name="Beth Tunnicliffe" userId="14cce123-5952-483d-bb24-70e806f559f9" providerId="ADAL" clId="{2B6B8D5A-F173-974D-B5C9-CED69123F54D}" dt="2021-10-14T10:28:21.031" v="304" actId="20577"/>
          <ac:spMkLst>
            <pc:docMk/>
            <pc:sldMk cId="3868740178" sldId="330"/>
            <ac:spMk id="12" creationId="{F1BF0C51-CE2C-1746-B61F-D3CD4AC6503F}"/>
          </ac:spMkLst>
        </pc:spChg>
        <pc:spChg chg="add mod">
          <ac:chgData name="Beth Tunnicliffe" userId="14cce123-5952-483d-bb24-70e806f559f9" providerId="ADAL" clId="{2B6B8D5A-F173-974D-B5C9-CED69123F54D}" dt="2021-10-14T10:49:50.757" v="517"/>
          <ac:spMkLst>
            <pc:docMk/>
            <pc:sldMk cId="3868740178" sldId="330"/>
            <ac:spMk id="13" creationId="{DB4B2904-14CF-194D-A307-D90097E141B2}"/>
          </ac:spMkLst>
        </pc:spChg>
        <pc:picChg chg="del">
          <ac:chgData name="Beth Tunnicliffe" userId="14cce123-5952-483d-bb24-70e806f559f9" providerId="ADAL" clId="{2B6B8D5A-F173-974D-B5C9-CED69123F54D}" dt="2021-10-14T10:28:02.347" v="301" actId="478"/>
          <ac:picMkLst>
            <pc:docMk/>
            <pc:sldMk cId="3868740178" sldId="330"/>
            <ac:picMk id="9" creationId="{1520D81B-177D-5F4C-8CD6-C3B219328884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09:48:54.396" v="683"/>
        <pc:sldMkLst>
          <pc:docMk/>
          <pc:sldMk cId="389855798" sldId="331"/>
        </pc:sldMkLst>
        <pc:spChg chg="add mod">
          <ac:chgData name="Beth Tunnicliffe" userId="14cce123-5952-483d-bb24-70e806f559f9" providerId="ADAL" clId="{2B6B8D5A-F173-974D-B5C9-CED69123F54D}" dt="2021-10-14T10:49:52.495" v="518"/>
          <ac:spMkLst>
            <pc:docMk/>
            <pc:sldMk cId="389855798" sldId="331"/>
            <ac:spMk id="18" creationId="{A6AE161D-2493-8C41-AAC3-9A4926C9C209}"/>
          </ac:spMkLst>
        </pc:spChg>
        <pc:spChg chg="add mod">
          <ac:chgData name="Beth Tunnicliffe" userId="14cce123-5952-483d-bb24-70e806f559f9" providerId="ADAL" clId="{2B6B8D5A-F173-974D-B5C9-CED69123F54D}" dt="2021-10-18T09:48:54.396" v="683"/>
          <ac:spMkLst>
            <pc:docMk/>
            <pc:sldMk cId="389855798" sldId="331"/>
            <ac:spMk id="19" creationId="{A39FD4FF-DB7B-244F-9D24-BF3DC436E36F}"/>
          </ac:spMkLst>
        </pc:spChg>
        <pc:spChg chg="add mod">
          <ac:chgData name="Beth Tunnicliffe" userId="14cce123-5952-483d-bb24-70e806f559f9" providerId="ADAL" clId="{2B6B8D5A-F173-974D-B5C9-CED69123F54D}" dt="2021-10-14T10:49:52.495" v="518"/>
          <ac:spMkLst>
            <pc:docMk/>
            <pc:sldMk cId="389855798" sldId="331"/>
            <ac:spMk id="20" creationId="{F8249370-03B1-A64E-979C-9810975F9709}"/>
          </ac:spMkLst>
        </pc:spChg>
        <pc:picChg chg="del">
          <ac:chgData name="Beth Tunnicliffe" userId="14cce123-5952-483d-bb24-70e806f559f9" providerId="ADAL" clId="{2B6B8D5A-F173-974D-B5C9-CED69123F54D}" dt="2021-10-14T10:28:32.349" v="306" actId="478"/>
          <ac:picMkLst>
            <pc:docMk/>
            <pc:sldMk cId="389855798" sldId="331"/>
            <ac:picMk id="19" creationId="{3FF64106-E75C-9D4B-8049-1ADB4B10E99C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09:48:57.779" v="684"/>
        <pc:sldMkLst>
          <pc:docMk/>
          <pc:sldMk cId="735422415" sldId="332"/>
        </pc:sldMkLst>
        <pc:spChg chg="add mod">
          <ac:chgData name="Beth Tunnicliffe" userId="14cce123-5952-483d-bb24-70e806f559f9" providerId="ADAL" clId="{2B6B8D5A-F173-974D-B5C9-CED69123F54D}" dt="2021-10-14T10:49:53.847" v="519"/>
          <ac:spMkLst>
            <pc:docMk/>
            <pc:sldMk cId="735422415" sldId="332"/>
            <ac:spMk id="8" creationId="{37178300-85F9-104D-A540-06F550158A1C}"/>
          </ac:spMkLst>
        </pc:spChg>
        <pc:spChg chg="add mod">
          <ac:chgData name="Beth Tunnicliffe" userId="14cce123-5952-483d-bb24-70e806f559f9" providerId="ADAL" clId="{2B6B8D5A-F173-974D-B5C9-CED69123F54D}" dt="2021-10-18T09:48:57.779" v="684"/>
          <ac:spMkLst>
            <pc:docMk/>
            <pc:sldMk cId="735422415" sldId="332"/>
            <ac:spMk id="9" creationId="{98E2474B-FF46-004B-9DB8-EAAC24897243}"/>
          </ac:spMkLst>
        </pc:spChg>
        <pc:spChg chg="add mod">
          <ac:chgData name="Beth Tunnicliffe" userId="14cce123-5952-483d-bb24-70e806f559f9" providerId="ADAL" clId="{2B6B8D5A-F173-974D-B5C9-CED69123F54D}" dt="2021-10-14T10:49:53.847" v="519"/>
          <ac:spMkLst>
            <pc:docMk/>
            <pc:sldMk cId="735422415" sldId="332"/>
            <ac:spMk id="10" creationId="{198C0049-5305-4D46-997E-C1F6A970747A}"/>
          </ac:spMkLst>
        </pc:spChg>
        <pc:picChg chg="del">
          <ac:chgData name="Beth Tunnicliffe" userId="14cce123-5952-483d-bb24-70e806f559f9" providerId="ADAL" clId="{2B6B8D5A-F173-974D-B5C9-CED69123F54D}" dt="2021-10-14T10:28:35.217" v="307" actId="478"/>
          <ac:picMkLst>
            <pc:docMk/>
            <pc:sldMk cId="735422415" sldId="332"/>
            <ac:picMk id="9" creationId="{1ACC2B36-518E-424B-9F65-5D6ECC34E1F6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10:25:42.306" v="912" actId="14100"/>
        <pc:sldMkLst>
          <pc:docMk/>
          <pc:sldMk cId="850410091" sldId="333"/>
        </pc:sldMkLst>
        <pc:spChg chg="add mod">
          <ac:chgData name="Beth Tunnicliffe" userId="14cce123-5952-483d-bb24-70e806f559f9" providerId="ADAL" clId="{2B6B8D5A-F173-974D-B5C9-CED69123F54D}" dt="2021-10-14T10:49:57.507" v="520"/>
          <ac:spMkLst>
            <pc:docMk/>
            <pc:sldMk cId="850410091" sldId="333"/>
            <ac:spMk id="9" creationId="{8BD53F98-5664-074D-832F-8E4C6F534395}"/>
          </ac:spMkLst>
        </pc:spChg>
        <pc:spChg chg="mod">
          <ac:chgData name="Beth Tunnicliffe" userId="14cce123-5952-483d-bb24-70e806f559f9" providerId="ADAL" clId="{2B6B8D5A-F173-974D-B5C9-CED69123F54D}" dt="2021-10-18T10:25:42.306" v="912" actId="14100"/>
          <ac:spMkLst>
            <pc:docMk/>
            <pc:sldMk cId="850410091" sldId="333"/>
            <ac:spMk id="10" creationId="{974255F7-CF8F-CC4D-8266-92077125A8B0}"/>
          </ac:spMkLst>
        </pc:spChg>
        <pc:spChg chg="mod">
          <ac:chgData name="Beth Tunnicliffe" userId="14cce123-5952-483d-bb24-70e806f559f9" providerId="ADAL" clId="{2B6B8D5A-F173-974D-B5C9-CED69123F54D}" dt="2021-10-18T10:25:38.067" v="911" actId="14100"/>
          <ac:spMkLst>
            <pc:docMk/>
            <pc:sldMk cId="850410091" sldId="333"/>
            <ac:spMk id="11" creationId="{B7F8752C-29BE-F141-89A8-6D686D07CC66}"/>
          </ac:spMkLst>
        </pc:spChg>
        <pc:spChg chg="mod">
          <ac:chgData name="Beth Tunnicliffe" userId="14cce123-5952-483d-bb24-70e806f559f9" providerId="ADAL" clId="{2B6B8D5A-F173-974D-B5C9-CED69123F54D}" dt="2021-10-14T10:28:44.357" v="309" actId="14100"/>
          <ac:spMkLst>
            <pc:docMk/>
            <pc:sldMk cId="850410091" sldId="333"/>
            <ac:spMk id="12" creationId="{F1BF0C51-CE2C-1746-B61F-D3CD4AC6503F}"/>
          </ac:spMkLst>
        </pc:spChg>
        <pc:spChg chg="add mod">
          <ac:chgData name="Beth Tunnicliffe" userId="14cce123-5952-483d-bb24-70e806f559f9" providerId="ADAL" clId="{2B6B8D5A-F173-974D-B5C9-CED69123F54D}" dt="2021-10-14T10:49:57.507" v="520"/>
          <ac:spMkLst>
            <pc:docMk/>
            <pc:sldMk cId="850410091" sldId="333"/>
            <ac:spMk id="14" creationId="{CA7D0DD9-4F54-F344-A7B7-A62565FAF664}"/>
          </ac:spMkLst>
        </pc:spChg>
        <pc:spChg chg="add mod">
          <ac:chgData name="Beth Tunnicliffe" userId="14cce123-5952-483d-bb24-70e806f559f9" providerId="ADAL" clId="{2B6B8D5A-F173-974D-B5C9-CED69123F54D}" dt="2021-10-18T09:48:59.049" v="685"/>
          <ac:spMkLst>
            <pc:docMk/>
            <pc:sldMk cId="850410091" sldId="333"/>
            <ac:spMk id="15" creationId="{318C0BE0-8D48-B04D-9046-123FF67B21E8}"/>
          </ac:spMkLst>
        </pc:spChg>
        <pc:picChg chg="del">
          <ac:chgData name="Beth Tunnicliffe" userId="14cce123-5952-483d-bb24-70e806f559f9" providerId="ADAL" clId="{2B6B8D5A-F173-974D-B5C9-CED69123F54D}" dt="2021-10-14T10:28:38.812" v="308" actId="478"/>
          <ac:picMkLst>
            <pc:docMk/>
            <pc:sldMk cId="850410091" sldId="333"/>
            <ac:picMk id="15" creationId="{5E5DEBBE-7825-8C44-A0B1-008144D5BCBF}"/>
          </ac:picMkLst>
        </pc:picChg>
        <pc:picChg chg="mod">
          <ac:chgData name="Beth Tunnicliffe" userId="14cce123-5952-483d-bb24-70e806f559f9" providerId="ADAL" clId="{2B6B8D5A-F173-974D-B5C9-CED69123F54D}" dt="2021-10-18T10:25:34.391" v="910" actId="1038"/>
          <ac:picMkLst>
            <pc:docMk/>
            <pc:sldMk cId="850410091" sldId="333"/>
            <ac:picMk id="50178" creationId="{3C67626B-E8C3-3147-B06B-BAE71D7C68C9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09:49:00.158" v="686"/>
        <pc:sldMkLst>
          <pc:docMk/>
          <pc:sldMk cId="3348220605" sldId="334"/>
        </pc:sldMkLst>
        <pc:spChg chg="add mod">
          <ac:chgData name="Beth Tunnicliffe" userId="14cce123-5952-483d-bb24-70e806f559f9" providerId="ADAL" clId="{2B6B8D5A-F173-974D-B5C9-CED69123F54D}" dt="2021-10-14T10:49:59.956" v="521"/>
          <ac:spMkLst>
            <pc:docMk/>
            <pc:sldMk cId="3348220605" sldId="334"/>
            <ac:spMk id="6" creationId="{2EC519AE-3A2D-6E41-8B85-276EAFAE433C}"/>
          </ac:spMkLst>
        </pc:spChg>
        <pc:spChg chg="add mod">
          <ac:chgData name="Beth Tunnicliffe" userId="14cce123-5952-483d-bb24-70e806f559f9" providerId="ADAL" clId="{2B6B8D5A-F173-974D-B5C9-CED69123F54D}" dt="2021-10-14T10:49:59.956" v="521"/>
          <ac:spMkLst>
            <pc:docMk/>
            <pc:sldMk cId="3348220605" sldId="334"/>
            <ac:spMk id="7" creationId="{549FD06E-D45A-6B4D-913F-119AF803BC79}"/>
          </ac:spMkLst>
        </pc:spChg>
        <pc:spChg chg="add mod">
          <ac:chgData name="Beth Tunnicliffe" userId="14cce123-5952-483d-bb24-70e806f559f9" providerId="ADAL" clId="{2B6B8D5A-F173-974D-B5C9-CED69123F54D}" dt="2021-10-18T09:49:00.158" v="686"/>
          <ac:spMkLst>
            <pc:docMk/>
            <pc:sldMk cId="3348220605" sldId="334"/>
            <ac:spMk id="9" creationId="{60C09407-4099-CD42-A186-DA3F70687129}"/>
          </ac:spMkLst>
        </pc:spChg>
        <pc:picChg chg="del">
          <ac:chgData name="Beth Tunnicliffe" userId="14cce123-5952-483d-bb24-70e806f559f9" providerId="ADAL" clId="{2B6B8D5A-F173-974D-B5C9-CED69123F54D}" dt="2021-10-14T10:30:45.739" v="337" actId="478"/>
          <ac:picMkLst>
            <pc:docMk/>
            <pc:sldMk cId="3348220605" sldId="334"/>
            <ac:picMk id="9" creationId="{E623654C-338B-FE4E-A24A-477F62A4F237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09:49:01.345" v="687"/>
        <pc:sldMkLst>
          <pc:docMk/>
          <pc:sldMk cId="1917851172" sldId="335"/>
        </pc:sldMkLst>
        <pc:spChg chg="add mod">
          <ac:chgData name="Beth Tunnicliffe" userId="14cce123-5952-483d-bb24-70e806f559f9" providerId="ADAL" clId="{2B6B8D5A-F173-974D-B5C9-CED69123F54D}" dt="2021-10-14T10:50:01.375" v="522"/>
          <ac:spMkLst>
            <pc:docMk/>
            <pc:sldMk cId="1917851172" sldId="335"/>
            <ac:spMk id="10" creationId="{0BD3020A-FF6C-7A4B-8049-1F75599488FC}"/>
          </ac:spMkLst>
        </pc:spChg>
        <pc:spChg chg="add mod">
          <ac:chgData name="Beth Tunnicliffe" userId="14cce123-5952-483d-bb24-70e806f559f9" providerId="ADAL" clId="{2B6B8D5A-F173-974D-B5C9-CED69123F54D}" dt="2021-10-14T10:50:01.375" v="522"/>
          <ac:spMkLst>
            <pc:docMk/>
            <pc:sldMk cId="1917851172" sldId="335"/>
            <ac:spMk id="11" creationId="{868E2978-05D1-1442-88B4-5EFDEFFB5B7A}"/>
          </ac:spMkLst>
        </pc:spChg>
        <pc:spChg chg="add mod">
          <ac:chgData name="Beth Tunnicliffe" userId="14cce123-5952-483d-bb24-70e806f559f9" providerId="ADAL" clId="{2B6B8D5A-F173-974D-B5C9-CED69123F54D}" dt="2021-10-18T09:49:01.345" v="687"/>
          <ac:spMkLst>
            <pc:docMk/>
            <pc:sldMk cId="1917851172" sldId="335"/>
            <ac:spMk id="15" creationId="{93D34DF8-16B6-594B-B8CF-6620909CA2F0}"/>
          </ac:spMkLst>
        </pc:spChg>
        <pc:picChg chg="del">
          <ac:chgData name="Beth Tunnicliffe" userId="14cce123-5952-483d-bb24-70e806f559f9" providerId="ADAL" clId="{2B6B8D5A-F173-974D-B5C9-CED69123F54D}" dt="2021-10-14T10:30:50.116" v="338" actId="478"/>
          <ac:picMkLst>
            <pc:docMk/>
            <pc:sldMk cId="1917851172" sldId="335"/>
            <ac:picMk id="9" creationId="{9EF26C59-367D-0E4F-8B5C-3FB6AE2899F6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09:49:02.467" v="688"/>
        <pc:sldMkLst>
          <pc:docMk/>
          <pc:sldMk cId="3126887807" sldId="337"/>
        </pc:sldMkLst>
        <pc:spChg chg="add mod">
          <ac:chgData name="Beth Tunnicliffe" userId="14cce123-5952-483d-bb24-70e806f559f9" providerId="ADAL" clId="{2B6B8D5A-F173-974D-B5C9-CED69123F54D}" dt="2021-10-14T10:50:02.166" v="523"/>
          <ac:spMkLst>
            <pc:docMk/>
            <pc:sldMk cId="3126887807" sldId="337"/>
            <ac:spMk id="7" creationId="{E34D4CA6-A184-3047-8406-FB34794884A3}"/>
          </ac:spMkLst>
        </pc:spChg>
        <pc:spChg chg="add mod">
          <ac:chgData name="Beth Tunnicliffe" userId="14cce123-5952-483d-bb24-70e806f559f9" providerId="ADAL" clId="{2B6B8D5A-F173-974D-B5C9-CED69123F54D}" dt="2021-10-18T09:49:02.467" v="688"/>
          <ac:spMkLst>
            <pc:docMk/>
            <pc:sldMk cId="3126887807" sldId="337"/>
            <ac:spMk id="8" creationId="{4F42BA87-813F-8B4A-AB35-4A8156DD3BAE}"/>
          </ac:spMkLst>
        </pc:spChg>
        <pc:spChg chg="add mod">
          <ac:chgData name="Beth Tunnicliffe" userId="14cce123-5952-483d-bb24-70e806f559f9" providerId="ADAL" clId="{2B6B8D5A-F173-974D-B5C9-CED69123F54D}" dt="2021-10-14T10:50:02.166" v="523"/>
          <ac:spMkLst>
            <pc:docMk/>
            <pc:sldMk cId="3126887807" sldId="337"/>
            <ac:spMk id="9" creationId="{AC4B55C0-1F44-9249-AA03-7FBD2FFFB7F3}"/>
          </ac:spMkLst>
        </pc:spChg>
        <pc:spChg chg="mod">
          <ac:chgData name="Beth Tunnicliffe" userId="14cce123-5952-483d-bb24-70e806f559f9" providerId="ADAL" clId="{2B6B8D5A-F173-974D-B5C9-CED69123F54D}" dt="2021-10-14T10:31:01.521" v="342" actId="20577"/>
          <ac:spMkLst>
            <pc:docMk/>
            <pc:sldMk cId="3126887807" sldId="337"/>
            <ac:spMk id="12" creationId="{F1BF0C51-CE2C-1746-B61F-D3CD4AC6503F}"/>
          </ac:spMkLst>
        </pc:spChg>
        <pc:picChg chg="del">
          <ac:chgData name="Beth Tunnicliffe" userId="14cce123-5952-483d-bb24-70e806f559f9" providerId="ADAL" clId="{2B6B8D5A-F173-974D-B5C9-CED69123F54D}" dt="2021-10-14T10:30:55.164" v="339" actId="478"/>
          <ac:picMkLst>
            <pc:docMk/>
            <pc:sldMk cId="3126887807" sldId="337"/>
            <ac:picMk id="8" creationId="{55CFBB28-880E-DA49-A2D8-49F05E0F2CBF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10:25:10.279" v="900" actId="14100"/>
        <pc:sldMkLst>
          <pc:docMk/>
          <pc:sldMk cId="3045664389" sldId="338"/>
        </pc:sldMkLst>
        <pc:spChg chg="add mod">
          <ac:chgData name="Beth Tunnicliffe" userId="14cce123-5952-483d-bb24-70e806f559f9" providerId="ADAL" clId="{2B6B8D5A-F173-974D-B5C9-CED69123F54D}" dt="2021-10-14T10:50:03.085" v="524"/>
          <ac:spMkLst>
            <pc:docMk/>
            <pc:sldMk cId="3045664389" sldId="338"/>
            <ac:spMk id="11" creationId="{EBD6B725-C245-6F49-8C3D-A4CE4716976D}"/>
          </ac:spMkLst>
        </pc:spChg>
        <pc:spChg chg="mod">
          <ac:chgData name="Beth Tunnicliffe" userId="14cce123-5952-483d-bb24-70e806f559f9" providerId="ADAL" clId="{2B6B8D5A-F173-974D-B5C9-CED69123F54D}" dt="2021-10-18T09:54:31.031" v="718" actId="1037"/>
          <ac:spMkLst>
            <pc:docMk/>
            <pc:sldMk cId="3045664389" sldId="338"/>
            <ac:spMk id="13" creationId="{E1ED805B-511C-6444-B819-0BD4138593DA}"/>
          </ac:spMkLst>
        </pc:spChg>
        <pc:spChg chg="mod">
          <ac:chgData name="Beth Tunnicliffe" userId="14cce123-5952-483d-bb24-70e806f559f9" providerId="ADAL" clId="{2B6B8D5A-F173-974D-B5C9-CED69123F54D}" dt="2021-10-18T09:54:38.425" v="719" actId="14100"/>
          <ac:spMkLst>
            <pc:docMk/>
            <pc:sldMk cId="3045664389" sldId="338"/>
            <ac:spMk id="14" creationId="{B6B387AD-A25F-2D4C-8B8D-E2A013A312EF}"/>
          </ac:spMkLst>
        </pc:spChg>
        <pc:spChg chg="mod">
          <ac:chgData name="Beth Tunnicliffe" userId="14cce123-5952-483d-bb24-70e806f559f9" providerId="ADAL" clId="{2B6B8D5A-F173-974D-B5C9-CED69123F54D}" dt="2021-10-18T09:54:31.031" v="718" actId="1037"/>
          <ac:spMkLst>
            <pc:docMk/>
            <pc:sldMk cId="3045664389" sldId="338"/>
            <ac:spMk id="15" creationId="{1B420561-F2A5-A644-AA84-ED17F11B159B}"/>
          </ac:spMkLst>
        </pc:spChg>
        <pc:spChg chg="add mod">
          <ac:chgData name="Beth Tunnicliffe" userId="14cce123-5952-483d-bb24-70e806f559f9" providerId="ADAL" clId="{2B6B8D5A-F173-974D-B5C9-CED69123F54D}" dt="2021-10-14T10:50:03.085" v="524"/>
          <ac:spMkLst>
            <pc:docMk/>
            <pc:sldMk cId="3045664389" sldId="338"/>
            <ac:spMk id="16" creationId="{AB83F046-8415-0F4B-AF0D-07CB11967736}"/>
          </ac:spMkLst>
        </pc:spChg>
        <pc:spChg chg="add mod">
          <ac:chgData name="Beth Tunnicliffe" userId="14cce123-5952-483d-bb24-70e806f559f9" providerId="ADAL" clId="{2B6B8D5A-F173-974D-B5C9-CED69123F54D}" dt="2021-10-18T09:49:03.665" v="689"/>
          <ac:spMkLst>
            <pc:docMk/>
            <pc:sldMk cId="3045664389" sldId="338"/>
            <ac:spMk id="17" creationId="{1B454613-3129-1046-8B19-1434F804BB37}"/>
          </ac:spMkLst>
        </pc:spChg>
        <pc:picChg chg="mod">
          <ac:chgData name="Beth Tunnicliffe" userId="14cce123-5952-483d-bb24-70e806f559f9" providerId="ADAL" clId="{2B6B8D5A-F173-974D-B5C9-CED69123F54D}" dt="2021-10-18T10:25:10.279" v="900" actId="14100"/>
          <ac:picMkLst>
            <pc:docMk/>
            <pc:sldMk cId="3045664389" sldId="338"/>
            <ac:picMk id="4" creationId="{52BF1E7F-2243-FF4E-886A-67B0FF93176B}"/>
          </ac:picMkLst>
        </pc:picChg>
        <pc:picChg chg="del">
          <ac:chgData name="Beth Tunnicliffe" userId="14cce123-5952-483d-bb24-70e806f559f9" providerId="ADAL" clId="{2B6B8D5A-F173-974D-B5C9-CED69123F54D}" dt="2021-10-14T10:31:09.680" v="343" actId="478"/>
          <ac:picMkLst>
            <pc:docMk/>
            <pc:sldMk cId="3045664389" sldId="338"/>
            <ac:picMk id="18" creationId="{F6AC1BF4-8309-E245-B285-D4A000982379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09:49:09.249" v="692"/>
        <pc:sldMkLst>
          <pc:docMk/>
          <pc:sldMk cId="1082798397" sldId="339"/>
        </pc:sldMkLst>
        <pc:spChg chg="add mod">
          <ac:chgData name="Beth Tunnicliffe" userId="14cce123-5952-483d-bb24-70e806f559f9" providerId="ADAL" clId="{2B6B8D5A-F173-974D-B5C9-CED69123F54D}" dt="2021-10-14T10:50:09.160" v="527"/>
          <ac:spMkLst>
            <pc:docMk/>
            <pc:sldMk cId="1082798397" sldId="339"/>
            <ac:spMk id="13" creationId="{608B5C12-5E0C-8E45-B6D6-B23AECD0C25A}"/>
          </ac:spMkLst>
        </pc:spChg>
        <pc:spChg chg="add mod">
          <ac:chgData name="Beth Tunnicliffe" userId="14cce123-5952-483d-bb24-70e806f559f9" providerId="ADAL" clId="{2B6B8D5A-F173-974D-B5C9-CED69123F54D}" dt="2021-10-14T10:50:09.160" v="527"/>
          <ac:spMkLst>
            <pc:docMk/>
            <pc:sldMk cId="1082798397" sldId="339"/>
            <ac:spMk id="15" creationId="{FD2B1453-076E-444B-98D4-11884436F1F0}"/>
          </ac:spMkLst>
        </pc:spChg>
        <pc:spChg chg="add mod">
          <ac:chgData name="Beth Tunnicliffe" userId="14cce123-5952-483d-bb24-70e806f559f9" providerId="ADAL" clId="{2B6B8D5A-F173-974D-B5C9-CED69123F54D}" dt="2021-10-18T09:49:09.249" v="692"/>
          <ac:spMkLst>
            <pc:docMk/>
            <pc:sldMk cId="1082798397" sldId="339"/>
            <ac:spMk id="16" creationId="{924973E3-9D71-D043-BCFB-A27C6E613180}"/>
          </ac:spMkLst>
        </pc:spChg>
        <pc:picChg chg="del">
          <ac:chgData name="Beth Tunnicliffe" userId="14cce123-5952-483d-bb24-70e806f559f9" providerId="ADAL" clId="{2B6B8D5A-F173-974D-B5C9-CED69123F54D}" dt="2021-10-14T10:31:22.836" v="346" actId="478"/>
          <ac:picMkLst>
            <pc:docMk/>
            <pc:sldMk cId="1082798397" sldId="339"/>
            <ac:picMk id="9" creationId="{BA25FD56-0871-BB43-90BD-12C99C19C323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09:49:06.779" v="690"/>
        <pc:sldMkLst>
          <pc:docMk/>
          <pc:sldMk cId="732608254" sldId="340"/>
        </pc:sldMkLst>
        <pc:spChg chg="add mod">
          <ac:chgData name="Beth Tunnicliffe" userId="14cce123-5952-483d-bb24-70e806f559f9" providerId="ADAL" clId="{2B6B8D5A-F173-974D-B5C9-CED69123F54D}" dt="2021-10-14T10:50:04.331" v="525"/>
          <ac:spMkLst>
            <pc:docMk/>
            <pc:sldMk cId="732608254" sldId="340"/>
            <ac:spMk id="8" creationId="{853E9758-C7F4-544F-9A94-3CF998A996F4}"/>
          </ac:spMkLst>
        </pc:spChg>
        <pc:spChg chg="add mod">
          <ac:chgData name="Beth Tunnicliffe" userId="14cce123-5952-483d-bb24-70e806f559f9" providerId="ADAL" clId="{2B6B8D5A-F173-974D-B5C9-CED69123F54D}" dt="2021-10-18T09:49:06.779" v="690"/>
          <ac:spMkLst>
            <pc:docMk/>
            <pc:sldMk cId="732608254" sldId="340"/>
            <ac:spMk id="9" creationId="{29F5A7AF-884C-C146-A90E-46CFF3D4CA5E}"/>
          </ac:spMkLst>
        </pc:spChg>
        <pc:spChg chg="add mod">
          <ac:chgData name="Beth Tunnicliffe" userId="14cce123-5952-483d-bb24-70e806f559f9" providerId="ADAL" clId="{2B6B8D5A-F173-974D-B5C9-CED69123F54D}" dt="2021-10-14T10:50:04.331" v="525"/>
          <ac:spMkLst>
            <pc:docMk/>
            <pc:sldMk cId="732608254" sldId="340"/>
            <ac:spMk id="10" creationId="{24D670CF-F1DA-D442-8E7D-DF5CB6C8AB52}"/>
          </ac:spMkLst>
        </pc:spChg>
        <pc:picChg chg="del">
          <ac:chgData name="Beth Tunnicliffe" userId="14cce123-5952-483d-bb24-70e806f559f9" providerId="ADAL" clId="{2B6B8D5A-F173-974D-B5C9-CED69123F54D}" dt="2021-10-14T10:31:16.860" v="344" actId="478"/>
          <ac:picMkLst>
            <pc:docMk/>
            <pc:sldMk cId="732608254" sldId="340"/>
            <ac:picMk id="9" creationId="{2C69D98F-1BFC-4149-9543-70ADC74EED08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09:49:12.047" v="693"/>
        <pc:sldMkLst>
          <pc:docMk/>
          <pc:sldMk cId="3355467317" sldId="341"/>
        </pc:sldMkLst>
        <pc:spChg chg="add mod">
          <ac:chgData name="Beth Tunnicliffe" userId="14cce123-5952-483d-bb24-70e806f559f9" providerId="ADAL" clId="{2B6B8D5A-F173-974D-B5C9-CED69123F54D}" dt="2021-10-18T09:49:12.047" v="693"/>
          <ac:spMkLst>
            <pc:docMk/>
            <pc:sldMk cId="3355467317" sldId="341"/>
            <ac:spMk id="9" creationId="{7C7961FB-A5F5-E148-83C3-546B4CB9EF67}"/>
          </ac:spMkLst>
        </pc:spChg>
        <pc:spChg chg="add mod">
          <ac:chgData name="Beth Tunnicliffe" userId="14cce123-5952-483d-bb24-70e806f559f9" providerId="ADAL" clId="{2B6B8D5A-F173-974D-B5C9-CED69123F54D}" dt="2021-10-14T10:50:10.277" v="528"/>
          <ac:spMkLst>
            <pc:docMk/>
            <pc:sldMk cId="3355467317" sldId="341"/>
            <ac:spMk id="10" creationId="{E17630B1-3481-2140-A7DC-89C480516F3C}"/>
          </ac:spMkLst>
        </pc:spChg>
        <pc:spChg chg="add mod">
          <ac:chgData name="Beth Tunnicliffe" userId="14cce123-5952-483d-bb24-70e806f559f9" providerId="ADAL" clId="{2B6B8D5A-F173-974D-B5C9-CED69123F54D}" dt="2021-10-14T10:50:10.277" v="528"/>
          <ac:spMkLst>
            <pc:docMk/>
            <pc:sldMk cId="3355467317" sldId="341"/>
            <ac:spMk id="11" creationId="{63FA1936-A6D6-AC48-A07E-99A9A2C7B28B}"/>
          </ac:spMkLst>
        </pc:spChg>
        <pc:picChg chg="del">
          <ac:chgData name="Beth Tunnicliffe" userId="14cce123-5952-483d-bb24-70e806f559f9" providerId="ADAL" clId="{2B6B8D5A-F173-974D-B5C9-CED69123F54D}" dt="2021-10-14T10:31:25.061" v="347" actId="478"/>
          <ac:picMkLst>
            <pc:docMk/>
            <pc:sldMk cId="3355467317" sldId="341"/>
            <ac:picMk id="9" creationId="{0E9F1098-72E1-7849-96C8-42259899EF51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09:49:13.087" v="694"/>
        <pc:sldMkLst>
          <pc:docMk/>
          <pc:sldMk cId="4200011382" sldId="342"/>
        </pc:sldMkLst>
        <pc:spChg chg="add mod">
          <ac:chgData name="Beth Tunnicliffe" userId="14cce123-5952-483d-bb24-70e806f559f9" providerId="ADAL" clId="{2B6B8D5A-F173-974D-B5C9-CED69123F54D}" dt="2021-10-18T09:49:13.087" v="694"/>
          <ac:spMkLst>
            <pc:docMk/>
            <pc:sldMk cId="4200011382" sldId="342"/>
            <ac:spMk id="9" creationId="{7715D552-C75C-B441-A552-817D91B36BCE}"/>
          </ac:spMkLst>
        </pc:spChg>
        <pc:spChg chg="add mod">
          <ac:chgData name="Beth Tunnicliffe" userId="14cce123-5952-483d-bb24-70e806f559f9" providerId="ADAL" clId="{2B6B8D5A-F173-974D-B5C9-CED69123F54D}" dt="2021-10-14T10:50:11.129" v="529"/>
          <ac:spMkLst>
            <pc:docMk/>
            <pc:sldMk cId="4200011382" sldId="342"/>
            <ac:spMk id="11" creationId="{51E2AF8B-7270-4740-9210-C060D1DC2420}"/>
          </ac:spMkLst>
        </pc:spChg>
        <pc:spChg chg="add mod">
          <ac:chgData name="Beth Tunnicliffe" userId="14cce123-5952-483d-bb24-70e806f559f9" providerId="ADAL" clId="{2B6B8D5A-F173-974D-B5C9-CED69123F54D}" dt="2021-10-14T10:50:11.129" v="529"/>
          <ac:spMkLst>
            <pc:docMk/>
            <pc:sldMk cId="4200011382" sldId="342"/>
            <ac:spMk id="13" creationId="{B31C1D4D-3660-3144-AE06-442BA24F36CC}"/>
          </ac:spMkLst>
        </pc:spChg>
        <pc:picChg chg="del">
          <ac:chgData name="Beth Tunnicliffe" userId="14cce123-5952-483d-bb24-70e806f559f9" providerId="ADAL" clId="{2B6B8D5A-F173-974D-B5C9-CED69123F54D}" dt="2021-10-14T10:31:28.712" v="348" actId="478"/>
          <ac:picMkLst>
            <pc:docMk/>
            <pc:sldMk cId="4200011382" sldId="342"/>
            <ac:picMk id="9" creationId="{86D01CD7-84D7-6243-91AE-1E817D123737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09:49:14.010" v="695"/>
        <pc:sldMkLst>
          <pc:docMk/>
          <pc:sldMk cId="664801583" sldId="343"/>
        </pc:sldMkLst>
        <pc:spChg chg="add mod">
          <ac:chgData name="Beth Tunnicliffe" userId="14cce123-5952-483d-bb24-70e806f559f9" providerId="ADAL" clId="{2B6B8D5A-F173-974D-B5C9-CED69123F54D}" dt="2021-10-14T10:50:12.091" v="530"/>
          <ac:spMkLst>
            <pc:docMk/>
            <pc:sldMk cId="664801583" sldId="343"/>
            <ac:spMk id="9" creationId="{101BFDB9-45B6-944E-8D44-9A0FD572FE5F}"/>
          </ac:spMkLst>
        </pc:spChg>
        <pc:spChg chg="add mod">
          <ac:chgData name="Beth Tunnicliffe" userId="14cce123-5952-483d-bb24-70e806f559f9" providerId="ADAL" clId="{2B6B8D5A-F173-974D-B5C9-CED69123F54D}" dt="2021-10-14T10:50:12.091" v="530"/>
          <ac:spMkLst>
            <pc:docMk/>
            <pc:sldMk cId="664801583" sldId="343"/>
            <ac:spMk id="13" creationId="{C68909F4-FD7D-6545-B698-EC09924ADB1E}"/>
          </ac:spMkLst>
        </pc:spChg>
        <pc:spChg chg="add mod">
          <ac:chgData name="Beth Tunnicliffe" userId="14cce123-5952-483d-bb24-70e806f559f9" providerId="ADAL" clId="{2B6B8D5A-F173-974D-B5C9-CED69123F54D}" dt="2021-10-18T09:49:14.010" v="695"/>
          <ac:spMkLst>
            <pc:docMk/>
            <pc:sldMk cId="664801583" sldId="343"/>
            <ac:spMk id="15" creationId="{2100419C-16CA-0641-92CF-C81182144365}"/>
          </ac:spMkLst>
        </pc:spChg>
        <pc:picChg chg="del">
          <ac:chgData name="Beth Tunnicliffe" userId="14cce123-5952-483d-bb24-70e806f559f9" providerId="ADAL" clId="{2B6B8D5A-F173-974D-B5C9-CED69123F54D}" dt="2021-10-14T10:31:31.391" v="349" actId="478"/>
          <ac:picMkLst>
            <pc:docMk/>
            <pc:sldMk cId="664801583" sldId="343"/>
            <ac:picMk id="15" creationId="{4D0A4527-5FE0-5545-8E71-6FA2C67250E2}"/>
          </ac:picMkLst>
        </pc:picChg>
      </pc:sldChg>
      <pc:sldChg chg="modSp mod">
        <pc:chgData name="Beth Tunnicliffe" userId="14cce123-5952-483d-bb24-70e806f559f9" providerId="ADAL" clId="{2B6B8D5A-F173-974D-B5C9-CED69123F54D}" dt="2021-10-14T10:33:02.471" v="352" actId="1076"/>
        <pc:sldMkLst>
          <pc:docMk/>
          <pc:sldMk cId="918728530" sldId="344"/>
        </pc:sldMkLst>
        <pc:cxnChg chg="mod">
          <ac:chgData name="Beth Tunnicliffe" userId="14cce123-5952-483d-bb24-70e806f559f9" providerId="ADAL" clId="{2B6B8D5A-F173-974D-B5C9-CED69123F54D}" dt="2021-10-14T10:33:02.471" v="352" actId="1076"/>
          <ac:cxnSpMkLst>
            <pc:docMk/>
            <pc:sldMk cId="918728530" sldId="344"/>
            <ac:cxnSpMk id="18" creationId="{20E74888-63F9-2546-B8E6-D1FDC82F8ECD}"/>
          </ac:cxnSpMkLst>
        </pc:cxnChg>
      </pc:sldChg>
      <pc:sldChg chg="addSp delSp modSp mod">
        <pc:chgData name="Beth Tunnicliffe" userId="14cce123-5952-483d-bb24-70e806f559f9" providerId="ADAL" clId="{2B6B8D5A-F173-974D-B5C9-CED69123F54D}" dt="2021-10-18T09:56:15.701" v="722"/>
        <pc:sldMkLst>
          <pc:docMk/>
          <pc:sldMk cId="3008028990" sldId="345"/>
        </pc:sldMkLst>
        <pc:spChg chg="add mod">
          <ac:chgData name="Beth Tunnicliffe" userId="14cce123-5952-483d-bb24-70e806f559f9" providerId="ADAL" clId="{2B6B8D5A-F173-974D-B5C9-CED69123F54D}" dt="2021-10-14T10:50:45.059" v="533"/>
          <ac:spMkLst>
            <pc:docMk/>
            <pc:sldMk cId="3008028990" sldId="345"/>
            <ac:spMk id="9" creationId="{93ED3F01-4878-A843-8C53-1507F57F0C29}"/>
          </ac:spMkLst>
        </pc:spChg>
        <pc:spChg chg="add mod">
          <ac:chgData name="Beth Tunnicliffe" userId="14cce123-5952-483d-bb24-70e806f559f9" providerId="ADAL" clId="{2B6B8D5A-F173-974D-B5C9-CED69123F54D}" dt="2021-10-14T10:50:16.699" v="531"/>
          <ac:spMkLst>
            <pc:docMk/>
            <pc:sldMk cId="3008028990" sldId="345"/>
            <ac:spMk id="11" creationId="{A8C2C98B-B139-724C-A91C-8D0FD3BBC880}"/>
          </ac:spMkLst>
        </pc:spChg>
        <pc:spChg chg="add mod">
          <ac:chgData name="Beth Tunnicliffe" userId="14cce123-5952-483d-bb24-70e806f559f9" providerId="ADAL" clId="{2B6B8D5A-F173-974D-B5C9-CED69123F54D}" dt="2021-10-18T09:56:15.701" v="722"/>
          <ac:spMkLst>
            <pc:docMk/>
            <pc:sldMk cId="3008028990" sldId="345"/>
            <ac:spMk id="14" creationId="{DA3E5C43-312F-834E-93CB-1B2133D58D4A}"/>
          </ac:spMkLst>
        </pc:spChg>
        <pc:picChg chg="del">
          <ac:chgData name="Beth Tunnicliffe" userId="14cce123-5952-483d-bb24-70e806f559f9" providerId="ADAL" clId="{2B6B8D5A-F173-974D-B5C9-CED69123F54D}" dt="2021-10-14T10:34:56.290" v="360" actId="478"/>
          <ac:picMkLst>
            <pc:docMk/>
            <pc:sldMk cId="3008028990" sldId="345"/>
            <ac:picMk id="14" creationId="{59FF83E7-EFBF-2342-B744-2B6BBB18C6AB}"/>
          </ac:picMkLst>
        </pc:picChg>
        <pc:picChg chg="mod">
          <ac:chgData name="Beth Tunnicliffe" userId="14cce123-5952-483d-bb24-70e806f559f9" providerId="ADAL" clId="{2B6B8D5A-F173-974D-B5C9-CED69123F54D}" dt="2021-10-14T10:34:59.844" v="366" actId="1036"/>
          <ac:picMkLst>
            <pc:docMk/>
            <pc:sldMk cId="3008028990" sldId="345"/>
            <ac:picMk id="10242" creationId="{65EB23E6-5962-EC49-8908-24C08540848D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10:26:20.250" v="916" actId="1076"/>
        <pc:sldMkLst>
          <pc:docMk/>
          <pc:sldMk cId="3531618156" sldId="346"/>
        </pc:sldMkLst>
        <pc:spChg chg="add mod">
          <ac:chgData name="Beth Tunnicliffe" userId="14cce123-5952-483d-bb24-70e806f559f9" providerId="ADAL" clId="{2B6B8D5A-F173-974D-B5C9-CED69123F54D}" dt="2021-10-14T10:51:03.550" v="534"/>
          <ac:spMkLst>
            <pc:docMk/>
            <pc:sldMk cId="3531618156" sldId="346"/>
            <ac:spMk id="9" creationId="{A65E93B8-8CD0-9046-A3B9-56C35CBCC77F}"/>
          </ac:spMkLst>
        </pc:spChg>
        <pc:spChg chg="mod">
          <ac:chgData name="Beth Tunnicliffe" userId="14cce123-5952-483d-bb24-70e806f559f9" providerId="ADAL" clId="{2B6B8D5A-F173-974D-B5C9-CED69123F54D}" dt="2021-10-14T10:34:29.137" v="359" actId="14100"/>
          <ac:spMkLst>
            <pc:docMk/>
            <pc:sldMk cId="3531618156" sldId="346"/>
            <ac:spMk id="10" creationId="{88D1DA7F-D610-834E-B32C-9C921BFCAECD}"/>
          </ac:spMkLst>
        </pc:spChg>
        <pc:spChg chg="add mod">
          <ac:chgData name="Beth Tunnicliffe" userId="14cce123-5952-483d-bb24-70e806f559f9" providerId="ADAL" clId="{2B6B8D5A-F173-974D-B5C9-CED69123F54D}" dt="2021-10-14T10:51:03.550" v="534"/>
          <ac:spMkLst>
            <pc:docMk/>
            <pc:sldMk cId="3531618156" sldId="346"/>
            <ac:spMk id="11" creationId="{A97A67E6-C282-3741-815A-C9893D177C20}"/>
          </ac:spMkLst>
        </pc:spChg>
        <pc:spChg chg="add del mod">
          <ac:chgData name="Beth Tunnicliffe" userId="14cce123-5952-483d-bb24-70e806f559f9" providerId="ADAL" clId="{2B6B8D5A-F173-974D-B5C9-CED69123F54D}" dt="2021-10-18T09:55:13.969" v="721" actId="478"/>
          <ac:spMkLst>
            <pc:docMk/>
            <pc:sldMk cId="3531618156" sldId="346"/>
            <ac:spMk id="13" creationId="{C71CADBB-CB76-0941-862C-F853D25D6226}"/>
          </ac:spMkLst>
        </pc:spChg>
        <pc:spChg chg="mod">
          <ac:chgData name="Beth Tunnicliffe" userId="14cce123-5952-483d-bb24-70e806f559f9" providerId="ADAL" clId="{2B6B8D5A-F173-974D-B5C9-CED69123F54D}" dt="2021-10-18T10:26:14.163" v="915" actId="14100"/>
          <ac:spMkLst>
            <pc:docMk/>
            <pc:sldMk cId="3531618156" sldId="346"/>
            <ac:spMk id="14" creationId="{2E5F59AF-E706-DD4E-BA79-8A91B951043C}"/>
          </ac:spMkLst>
        </pc:spChg>
        <pc:spChg chg="mod">
          <ac:chgData name="Beth Tunnicliffe" userId="14cce123-5952-483d-bb24-70e806f559f9" providerId="ADAL" clId="{2B6B8D5A-F173-974D-B5C9-CED69123F54D}" dt="2021-10-18T10:26:09.243" v="914" actId="14100"/>
          <ac:spMkLst>
            <pc:docMk/>
            <pc:sldMk cId="3531618156" sldId="346"/>
            <ac:spMk id="15" creationId="{E98E318D-D92F-6B4A-AF5D-53863228C39B}"/>
          </ac:spMkLst>
        </pc:spChg>
        <pc:spChg chg="add mod">
          <ac:chgData name="Beth Tunnicliffe" userId="14cce123-5952-483d-bb24-70e806f559f9" providerId="ADAL" clId="{2B6B8D5A-F173-974D-B5C9-CED69123F54D}" dt="2021-10-18T09:56:25.348" v="723"/>
          <ac:spMkLst>
            <pc:docMk/>
            <pc:sldMk cId="3531618156" sldId="346"/>
            <ac:spMk id="16" creationId="{A0EA1616-874C-1B44-8D21-32A6E0690101}"/>
          </ac:spMkLst>
        </pc:spChg>
        <pc:picChg chg="del">
          <ac:chgData name="Beth Tunnicliffe" userId="14cce123-5952-483d-bb24-70e806f559f9" providerId="ADAL" clId="{2B6B8D5A-F173-974D-B5C9-CED69123F54D}" dt="2021-10-14T10:35:06.242" v="367" actId="478"/>
          <ac:picMkLst>
            <pc:docMk/>
            <pc:sldMk cId="3531618156" sldId="346"/>
            <ac:picMk id="16" creationId="{025802AC-56E6-D442-81AA-934CC3EB7141}"/>
          </ac:picMkLst>
        </pc:picChg>
        <pc:picChg chg="mod">
          <ac:chgData name="Beth Tunnicliffe" userId="14cce123-5952-483d-bb24-70e806f559f9" providerId="ADAL" clId="{2B6B8D5A-F173-974D-B5C9-CED69123F54D}" dt="2021-10-18T10:26:20.250" v="916" actId="1076"/>
          <ac:picMkLst>
            <pc:docMk/>
            <pc:sldMk cId="3531618156" sldId="346"/>
            <ac:picMk id="11266" creationId="{90561CF6-AFA3-B54A-934E-3E4444091028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10:26:30.629" v="917" actId="1076"/>
        <pc:sldMkLst>
          <pc:docMk/>
          <pc:sldMk cId="308242133" sldId="347"/>
        </pc:sldMkLst>
        <pc:spChg chg="add mod">
          <ac:chgData name="Beth Tunnicliffe" userId="14cce123-5952-483d-bb24-70e806f559f9" providerId="ADAL" clId="{2B6B8D5A-F173-974D-B5C9-CED69123F54D}" dt="2021-10-14T10:51:06.715" v="536"/>
          <ac:spMkLst>
            <pc:docMk/>
            <pc:sldMk cId="308242133" sldId="347"/>
            <ac:spMk id="8" creationId="{B2FDE587-6916-FB4D-810E-39D8F24A3543}"/>
          </ac:spMkLst>
        </pc:spChg>
        <pc:spChg chg="add mod">
          <ac:chgData name="Beth Tunnicliffe" userId="14cce123-5952-483d-bb24-70e806f559f9" providerId="ADAL" clId="{2B6B8D5A-F173-974D-B5C9-CED69123F54D}" dt="2021-10-18T09:56:29.519" v="725"/>
          <ac:spMkLst>
            <pc:docMk/>
            <pc:sldMk cId="308242133" sldId="347"/>
            <ac:spMk id="9" creationId="{994A73CD-0D68-4F4B-B5B5-20D454CDB65C}"/>
          </ac:spMkLst>
        </pc:spChg>
        <pc:spChg chg="add mod">
          <ac:chgData name="Beth Tunnicliffe" userId="14cce123-5952-483d-bb24-70e806f559f9" providerId="ADAL" clId="{2B6B8D5A-F173-974D-B5C9-CED69123F54D}" dt="2021-10-14T10:51:06.715" v="536"/>
          <ac:spMkLst>
            <pc:docMk/>
            <pc:sldMk cId="308242133" sldId="347"/>
            <ac:spMk id="11" creationId="{E4EDEF0E-C3AD-5844-89EB-8478F715DE1D}"/>
          </ac:spMkLst>
        </pc:spChg>
        <pc:spChg chg="mod">
          <ac:chgData name="Beth Tunnicliffe" userId="14cce123-5952-483d-bb24-70e806f559f9" providerId="ADAL" clId="{2B6B8D5A-F173-974D-B5C9-CED69123F54D}" dt="2021-10-18T10:26:30.629" v="917" actId="1076"/>
          <ac:spMkLst>
            <pc:docMk/>
            <pc:sldMk cId="308242133" sldId="347"/>
            <ac:spMk id="14" creationId="{AF891678-E097-B04E-B27E-7A0B415F3604}"/>
          </ac:spMkLst>
        </pc:spChg>
        <pc:picChg chg="mod">
          <ac:chgData name="Beth Tunnicliffe" userId="14cce123-5952-483d-bb24-70e806f559f9" providerId="ADAL" clId="{2B6B8D5A-F173-974D-B5C9-CED69123F54D}" dt="2021-10-18T10:26:30.629" v="917" actId="1076"/>
          <ac:picMkLst>
            <pc:docMk/>
            <pc:sldMk cId="308242133" sldId="347"/>
            <ac:picMk id="4" creationId="{1C423B68-D69E-6047-BD2A-8BF5E79F5AE2}"/>
          </ac:picMkLst>
        </pc:picChg>
        <pc:picChg chg="del">
          <ac:chgData name="Beth Tunnicliffe" userId="14cce123-5952-483d-bb24-70e806f559f9" providerId="ADAL" clId="{2B6B8D5A-F173-974D-B5C9-CED69123F54D}" dt="2021-10-14T10:35:27.873" v="371" actId="478"/>
          <ac:picMkLst>
            <pc:docMk/>
            <pc:sldMk cId="308242133" sldId="347"/>
            <ac:picMk id="9" creationId="{6F8B8079-0F8C-184F-B295-F5C6F65F1C45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09:57:06.313" v="733"/>
        <pc:sldMkLst>
          <pc:docMk/>
          <pc:sldMk cId="2950248814" sldId="348"/>
        </pc:sldMkLst>
        <pc:spChg chg="add mod">
          <ac:chgData name="Beth Tunnicliffe" userId="14cce123-5952-483d-bb24-70e806f559f9" providerId="ADAL" clId="{2B6B8D5A-F173-974D-B5C9-CED69123F54D}" dt="2021-10-14T10:51:12.753" v="540"/>
          <ac:spMkLst>
            <pc:docMk/>
            <pc:sldMk cId="2950248814" sldId="348"/>
            <ac:spMk id="13" creationId="{C96A8E1B-80B6-2C44-8445-CBA06CB707DC}"/>
          </ac:spMkLst>
        </pc:spChg>
        <pc:spChg chg="add mod">
          <ac:chgData name="Beth Tunnicliffe" userId="14cce123-5952-483d-bb24-70e806f559f9" providerId="ADAL" clId="{2B6B8D5A-F173-974D-B5C9-CED69123F54D}" dt="2021-10-14T10:51:12.753" v="540"/>
          <ac:spMkLst>
            <pc:docMk/>
            <pc:sldMk cId="2950248814" sldId="348"/>
            <ac:spMk id="15" creationId="{3E34C272-EC37-5641-8D95-1EBF0732D3AA}"/>
          </ac:spMkLst>
        </pc:spChg>
        <pc:spChg chg="add mod">
          <ac:chgData name="Beth Tunnicliffe" userId="14cce123-5952-483d-bb24-70e806f559f9" providerId="ADAL" clId="{2B6B8D5A-F173-974D-B5C9-CED69123F54D}" dt="2021-10-18T09:57:06.313" v="733"/>
          <ac:spMkLst>
            <pc:docMk/>
            <pc:sldMk cId="2950248814" sldId="348"/>
            <ac:spMk id="16" creationId="{2CDFDF44-2B0D-AB4F-9EB8-5A14880E1FD8}"/>
          </ac:spMkLst>
        </pc:spChg>
        <pc:picChg chg="del">
          <ac:chgData name="Beth Tunnicliffe" userId="14cce123-5952-483d-bb24-70e806f559f9" providerId="ADAL" clId="{2B6B8D5A-F173-974D-B5C9-CED69123F54D}" dt="2021-10-14T10:35:39.432" v="375" actId="478"/>
          <ac:picMkLst>
            <pc:docMk/>
            <pc:sldMk cId="2950248814" sldId="348"/>
            <ac:picMk id="9" creationId="{FFC310E0-235E-FC41-8DD2-8F7C7C56B88A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09:57:11.876" v="734"/>
        <pc:sldMkLst>
          <pc:docMk/>
          <pc:sldMk cId="2733361027" sldId="349"/>
        </pc:sldMkLst>
        <pc:spChg chg="add mod">
          <ac:chgData name="Beth Tunnicliffe" userId="14cce123-5952-483d-bb24-70e806f559f9" providerId="ADAL" clId="{2B6B8D5A-F173-974D-B5C9-CED69123F54D}" dt="2021-10-18T09:57:11.876" v="734"/>
          <ac:spMkLst>
            <pc:docMk/>
            <pc:sldMk cId="2733361027" sldId="349"/>
            <ac:spMk id="9" creationId="{1F394602-2CC5-6743-B9C7-A09F892014E0}"/>
          </ac:spMkLst>
        </pc:spChg>
        <pc:spChg chg="add mod">
          <ac:chgData name="Beth Tunnicliffe" userId="14cce123-5952-483d-bb24-70e806f559f9" providerId="ADAL" clId="{2B6B8D5A-F173-974D-B5C9-CED69123F54D}" dt="2021-10-14T10:51:14.527" v="541"/>
          <ac:spMkLst>
            <pc:docMk/>
            <pc:sldMk cId="2733361027" sldId="349"/>
            <ac:spMk id="11" creationId="{81BA63B6-545C-624E-965D-AAA9ED8C05C3}"/>
          </ac:spMkLst>
        </pc:spChg>
        <pc:spChg chg="add mod">
          <ac:chgData name="Beth Tunnicliffe" userId="14cce123-5952-483d-bb24-70e806f559f9" providerId="ADAL" clId="{2B6B8D5A-F173-974D-B5C9-CED69123F54D}" dt="2021-10-14T10:51:14.527" v="541"/>
          <ac:spMkLst>
            <pc:docMk/>
            <pc:sldMk cId="2733361027" sldId="349"/>
            <ac:spMk id="13" creationId="{1C99AB49-D3AF-FA4C-BB3D-CB5518C3BD38}"/>
          </ac:spMkLst>
        </pc:spChg>
        <pc:picChg chg="del">
          <ac:chgData name="Beth Tunnicliffe" userId="14cce123-5952-483d-bb24-70e806f559f9" providerId="ADAL" clId="{2B6B8D5A-F173-974D-B5C9-CED69123F54D}" dt="2021-10-14T10:35:41.445" v="376" actId="478"/>
          <ac:picMkLst>
            <pc:docMk/>
            <pc:sldMk cId="2733361027" sldId="349"/>
            <ac:picMk id="9" creationId="{31AE311D-0285-8141-885F-C8A059CA43E9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10:26:57.780" v="919" actId="1076"/>
        <pc:sldMkLst>
          <pc:docMk/>
          <pc:sldMk cId="3169884217" sldId="350"/>
        </pc:sldMkLst>
        <pc:spChg chg="add mod">
          <ac:chgData name="Beth Tunnicliffe" userId="14cce123-5952-483d-bb24-70e806f559f9" providerId="ADAL" clId="{2B6B8D5A-F173-974D-B5C9-CED69123F54D}" dt="2021-10-14T10:51:17.546" v="542"/>
          <ac:spMkLst>
            <pc:docMk/>
            <pc:sldMk cId="3169884217" sldId="350"/>
            <ac:spMk id="13" creationId="{D06DF921-1426-B84A-B00C-68BD4016CB6D}"/>
          </ac:spMkLst>
        </pc:spChg>
        <pc:spChg chg="add mod">
          <ac:chgData name="Beth Tunnicliffe" userId="14cce123-5952-483d-bb24-70e806f559f9" providerId="ADAL" clId="{2B6B8D5A-F173-974D-B5C9-CED69123F54D}" dt="2021-10-14T10:51:17.546" v="542"/>
          <ac:spMkLst>
            <pc:docMk/>
            <pc:sldMk cId="3169884217" sldId="350"/>
            <ac:spMk id="14" creationId="{F62B38B9-4E7C-CF4D-91B4-BCD69AE4408E}"/>
          </ac:spMkLst>
        </pc:spChg>
        <pc:spChg chg="mod">
          <ac:chgData name="Beth Tunnicliffe" userId="14cce123-5952-483d-bb24-70e806f559f9" providerId="ADAL" clId="{2B6B8D5A-F173-974D-B5C9-CED69123F54D}" dt="2021-10-18T10:26:54.067" v="918" actId="14100"/>
          <ac:spMkLst>
            <pc:docMk/>
            <pc:sldMk cId="3169884217" sldId="350"/>
            <ac:spMk id="15" creationId="{6A535BE2-EFAF-7548-A0B9-59F8331D3B38}"/>
          </ac:spMkLst>
        </pc:spChg>
        <pc:spChg chg="add mod">
          <ac:chgData name="Beth Tunnicliffe" userId="14cce123-5952-483d-bb24-70e806f559f9" providerId="ADAL" clId="{2B6B8D5A-F173-974D-B5C9-CED69123F54D}" dt="2021-10-18T09:57:14.928" v="735"/>
          <ac:spMkLst>
            <pc:docMk/>
            <pc:sldMk cId="3169884217" sldId="350"/>
            <ac:spMk id="16" creationId="{8AFF9D40-DC61-AD4C-A02D-74F068BF88B8}"/>
          </ac:spMkLst>
        </pc:spChg>
        <pc:picChg chg="mod">
          <ac:chgData name="Beth Tunnicliffe" userId="14cce123-5952-483d-bb24-70e806f559f9" providerId="ADAL" clId="{2B6B8D5A-F173-974D-B5C9-CED69123F54D}" dt="2021-10-18T10:26:57.780" v="919" actId="1076"/>
          <ac:picMkLst>
            <pc:docMk/>
            <pc:sldMk cId="3169884217" sldId="350"/>
            <ac:picMk id="5" creationId="{704EACA7-A7E8-AC4A-9CEB-550C58FC4C99}"/>
          </ac:picMkLst>
        </pc:picChg>
        <pc:picChg chg="mod">
          <ac:chgData name="Beth Tunnicliffe" userId="14cce123-5952-483d-bb24-70e806f559f9" providerId="ADAL" clId="{2B6B8D5A-F173-974D-B5C9-CED69123F54D}" dt="2021-10-18T10:26:57.780" v="919" actId="1076"/>
          <ac:picMkLst>
            <pc:docMk/>
            <pc:sldMk cId="3169884217" sldId="350"/>
            <ac:picMk id="8" creationId="{A5AF08D0-1683-6442-AF6C-F5F080E8F763}"/>
          </ac:picMkLst>
        </pc:picChg>
        <pc:picChg chg="del">
          <ac:chgData name="Beth Tunnicliffe" userId="14cce123-5952-483d-bb24-70e806f559f9" providerId="ADAL" clId="{2B6B8D5A-F173-974D-B5C9-CED69123F54D}" dt="2021-10-14T10:35:44.103" v="377" actId="478"/>
          <ac:picMkLst>
            <pc:docMk/>
            <pc:sldMk cId="3169884217" sldId="350"/>
            <ac:picMk id="16" creationId="{2404D81E-0670-8042-95D5-D85183BBAB56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09:57:19.113" v="736"/>
        <pc:sldMkLst>
          <pc:docMk/>
          <pc:sldMk cId="1708683413" sldId="351"/>
        </pc:sldMkLst>
        <pc:spChg chg="add mod">
          <ac:chgData name="Beth Tunnicliffe" userId="14cce123-5952-483d-bb24-70e806f559f9" providerId="ADAL" clId="{2B6B8D5A-F173-974D-B5C9-CED69123F54D}" dt="2021-10-14T10:51:18.503" v="543"/>
          <ac:spMkLst>
            <pc:docMk/>
            <pc:sldMk cId="1708683413" sldId="351"/>
            <ac:spMk id="9" creationId="{B067F2B5-F454-344D-B315-616447FD3A8C}"/>
          </ac:spMkLst>
        </pc:spChg>
        <pc:spChg chg="add mod">
          <ac:chgData name="Beth Tunnicliffe" userId="14cce123-5952-483d-bb24-70e806f559f9" providerId="ADAL" clId="{2B6B8D5A-F173-974D-B5C9-CED69123F54D}" dt="2021-10-14T10:51:18.503" v="543"/>
          <ac:spMkLst>
            <pc:docMk/>
            <pc:sldMk cId="1708683413" sldId="351"/>
            <ac:spMk id="10" creationId="{3330F4F5-3AA8-2140-86DB-AFB01903E6D1}"/>
          </ac:spMkLst>
        </pc:spChg>
        <pc:spChg chg="add mod">
          <ac:chgData name="Beth Tunnicliffe" userId="14cce123-5952-483d-bb24-70e806f559f9" providerId="ADAL" clId="{2B6B8D5A-F173-974D-B5C9-CED69123F54D}" dt="2021-10-18T09:57:19.113" v="736"/>
          <ac:spMkLst>
            <pc:docMk/>
            <pc:sldMk cId="1708683413" sldId="351"/>
            <ac:spMk id="15" creationId="{727020E9-DF63-5F4D-AFEE-0307DA972C38}"/>
          </ac:spMkLst>
        </pc:spChg>
        <pc:picChg chg="del">
          <ac:chgData name="Beth Tunnicliffe" userId="14cce123-5952-483d-bb24-70e806f559f9" providerId="ADAL" clId="{2B6B8D5A-F173-974D-B5C9-CED69123F54D}" dt="2021-10-14T10:35:48.846" v="378" actId="478"/>
          <ac:picMkLst>
            <pc:docMk/>
            <pc:sldMk cId="1708683413" sldId="351"/>
            <ac:picMk id="15" creationId="{F0E1B89E-C5AD-B64E-AA7B-F45ACDFADB3F}"/>
          </ac:picMkLst>
        </pc:picChg>
      </pc:sldChg>
      <pc:sldChg chg="addSp delSp modSp mod delAnim modAnim">
        <pc:chgData name="Beth Tunnicliffe" userId="14cce123-5952-483d-bb24-70e806f559f9" providerId="ADAL" clId="{2B6B8D5A-F173-974D-B5C9-CED69123F54D}" dt="2021-10-18T09:59:49.895" v="752" actId="478"/>
        <pc:sldMkLst>
          <pc:docMk/>
          <pc:sldMk cId="4236204736" sldId="352"/>
        </pc:sldMkLst>
        <pc:spChg chg="mod">
          <ac:chgData name="Beth Tunnicliffe" userId="14cce123-5952-483d-bb24-70e806f559f9" providerId="ADAL" clId="{2B6B8D5A-F173-974D-B5C9-CED69123F54D}" dt="2021-10-18T09:59:42.440" v="750" actId="1076"/>
          <ac:spMkLst>
            <pc:docMk/>
            <pc:sldMk cId="4236204736" sldId="352"/>
            <ac:spMk id="3" creationId="{82DF67C4-8793-CD4D-89D0-E98652FDFA4F}"/>
          </ac:spMkLst>
        </pc:spChg>
        <pc:spChg chg="add del mod">
          <ac:chgData name="Beth Tunnicliffe" userId="14cce123-5952-483d-bb24-70e806f559f9" providerId="ADAL" clId="{2B6B8D5A-F173-974D-B5C9-CED69123F54D}" dt="2021-10-18T09:59:04.612" v="747"/>
          <ac:spMkLst>
            <pc:docMk/>
            <pc:sldMk cId="4236204736" sldId="352"/>
            <ac:spMk id="12" creationId="{AA06D4EF-7CD1-B145-8B15-A106F2A09D2B}"/>
          </ac:spMkLst>
        </pc:spChg>
        <pc:spChg chg="mod">
          <ac:chgData name="Beth Tunnicliffe" userId="14cce123-5952-483d-bb24-70e806f559f9" providerId="ADAL" clId="{2B6B8D5A-F173-974D-B5C9-CED69123F54D}" dt="2021-10-18T09:59:42.440" v="750" actId="1076"/>
          <ac:spMkLst>
            <pc:docMk/>
            <pc:sldMk cId="4236204736" sldId="352"/>
            <ac:spMk id="14" creationId="{D02B905B-842E-4746-82DB-07A6DF16C936}"/>
          </ac:spMkLst>
        </pc:spChg>
        <pc:spChg chg="add del mod">
          <ac:chgData name="Beth Tunnicliffe" userId="14cce123-5952-483d-bb24-70e806f559f9" providerId="ADAL" clId="{2B6B8D5A-F173-974D-B5C9-CED69123F54D}" dt="2021-10-18T09:59:04.401" v="746"/>
          <ac:spMkLst>
            <pc:docMk/>
            <pc:sldMk cId="4236204736" sldId="352"/>
            <ac:spMk id="15" creationId="{BEE85588-2D95-8942-B434-B3AD1F49F45A}"/>
          </ac:spMkLst>
        </pc:spChg>
        <pc:spChg chg="add del mod">
          <ac:chgData name="Beth Tunnicliffe" userId="14cce123-5952-483d-bb24-70e806f559f9" providerId="ADAL" clId="{2B6B8D5A-F173-974D-B5C9-CED69123F54D}" dt="2021-10-18T09:59:49.895" v="752" actId="478"/>
          <ac:spMkLst>
            <pc:docMk/>
            <pc:sldMk cId="4236204736" sldId="352"/>
            <ac:spMk id="17" creationId="{246BC458-92FE-2341-885B-3A7EC20B95E2}"/>
          </ac:spMkLst>
        </pc:spChg>
        <pc:spChg chg="mod">
          <ac:chgData name="Beth Tunnicliffe" userId="14cce123-5952-483d-bb24-70e806f559f9" providerId="ADAL" clId="{2B6B8D5A-F173-974D-B5C9-CED69123F54D}" dt="2021-10-18T09:59:42.440" v="750" actId="1076"/>
          <ac:spMkLst>
            <pc:docMk/>
            <pc:sldMk cId="4236204736" sldId="352"/>
            <ac:spMk id="18" creationId="{4FBC1EEF-20A6-4A42-941D-37DB3F7854E8}"/>
          </ac:spMkLst>
        </pc:spChg>
        <pc:spChg chg="mod">
          <ac:chgData name="Beth Tunnicliffe" userId="14cce123-5952-483d-bb24-70e806f559f9" providerId="ADAL" clId="{2B6B8D5A-F173-974D-B5C9-CED69123F54D}" dt="2021-10-14T10:36:25.568" v="382" actId="14100"/>
          <ac:spMkLst>
            <pc:docMk/>
            <pc:sldMk cId="4236204736" sldId="352"/>
            <ac:spMk id="22" creationId="{E63EF417-F22B-994D-8C07-22DF24E591B7}"/>
          </ac:spMkLst>
        </pc:spChg>
        <pc:spChg chg="mod">
          <ac:chgData name="Beth Tunnicliffe" userId="14cce123-5952-483d-bb24-70e806f559f9" providerId="ADAL" clId="{2B6B8D5A-F173-974D-B5C9-CED69123F54D}" dt="2021-10-18T09:59:42.440" v="750" actId="1076"/>
          <ac:spMkLst>
            <pc:docMk/>
            <pc:sldMk cId="4236204736" sldId="352"/>
            <ac:spMk id="24" creationId="{7F1FE6EF-B10B-0E4A-A76A-38EDD777DB2B}"/>
          </ac:spMkLst>
        </pc:spChg>
        <pc:spChg chg="mod">
          <ac:chgData name="Beth Tunnicliffe" userId="14cce123-5952-483d-bb24-70e806f559f9" providerId="ADAL" clId="{2B6B8D5A-F173-974D-B5C9-CED69123F54D}" dt="2021-10-18T09:59:42.440" v="750" actId="1076"/>
          <ac:spMkLst>
            <pc:docMk/>
            <pc:sldMk cId="4236204736" sldId="352"/>
            <ac:spMk id="25" creationId="{EF79445E-8F8A-7A4A-B88B-A1267C41483E}"/>
          </ac:spMkLst>
        </pc:spChg>
        <pc:cxnChg chg="mod">
          <ac:chgData name="Beth Tunnicliffe" userId="14cce123-5952-483d-bb24-70e806f559f9" providerId="ADAL" clId="{2B6B8D5A-F173-974D-B5C9-CED69123F54D}" dt="2021-10-18T09:59:47.348" v="751" actId="1076"/>
          <ac:cxnSpMkLst>
            <pc:docMk/>
            <pc:sldMk cId="4236204736" sldId="352"/>
            <ac:cxnSpMk id="16" creationId="{B3E7CC8C-A9F5-EA42-851B-93BC2B70B235}"/>
          </ac:cxnSpMkLst>
        </pc:cxnChg>
        <pc:cxnChg chg="mod">
          <ac:chgData name="Beth Tunnicliffe" userId="14cce123-5952-483d-bb24-70e806f559f9" providerId="ADAL" clId="{2B6B8D5A-F173-974D-B5C9-CED69123F54D}" dt="2021-10-14T10:35:59.151" v="379" actId="167"/>
          <ac:cxnSpMkLst>
            <pc:docMk/>
            <pc:sldMk cId="4236204736" sldId="352"/>
            <ac:cxnSpMk id="20" creationId="{E5847A24-1EA7-874F-B7BF-1C721DE7FE60}"/>
          </ac:cxnSpMkLst>
        </pc:cxnChg>
      </pc:sldChg>
      <pc:sldChg chg="addSp delSp modSp mod">
        <pc:chgData name="Beth Tunnicliffe" userId="14cce123-5952-483d-bb24-70e806f559f9" providerId="ADAL" clId="{2B6B8D5A-F173-974D-B5C9-CED69123F54D}" dt="2021-10-18T10:27:21.631" v="923" actId="14100"/>
        <pc:sldMkLst>
          <pc:docMk/>
          <pc:sldMk cId="4147490184" sldId="353"/>
        </pc:sldMkLst>
        <pc:spChg chg="add mod">
          <ac:chgData name="Beth Tunnicliffe" userId="14cce123-5952-483d-bb24-70e806f559f9" providerId="ADAL" clId="{2B6B8D5A-F173-974D-B5C9-CED69123F54D}" dt="2021-10-14T10:51:40.499" v="546"/>
          <ac:spMkLst>
            <pc:docMk/>
            <pc:sldMk cId="4147490184" sldId="353"/>
            <ac:spMk id="10" creationId="{6FC907D2-1872-F646-8733-187EFC834A47}"/>
          </ac:spMkLst>
        </pc:spChg>
        <pc:spChg chg="add mod">
          <ac:chgData name="Beth Tunnicliffe" userId="14cce123-5952-483d-bb24-70e806f559f9" providerId="ADAL" clId="{2B6B8D5A-F173-974D-B5C9-CED69123F54D}" dt="2021-10-18T10:02:45.008" v="764"/>
          <ac:spMkLst>
            <pc:docMk/>
            <pc:sldMk cId="4147490184" sldId="353"/>
            <ac:spMk id="11" creationId="{8071D8BC-5B17-7648-A31C-59121CC4BF9F}"/>
          </ac:spMkLst>
        </pc:spChg>
        <pc:spChg chg="mod">
          <ac:chgData name="Beth Tunnicliffe" userId="14cce123-5952-483d-bb24-70e806f559f9" providerId="ADAL" clId="{2B6B8D5A-F173-974D-B5C9-CED69123F54D}" dt="2021-10-14T10:33:39.979" v="358" actId="14100"/>
          <ac:spMkLst>
            <pc:docMk/>
            <pc:sldMk cId="4147490184" sldId="353"/>
            <ac:spMk id="13" creationId="{E55B9748-DFA1-AA49-8D2E-166C971F0BD0}"/>
          </ac:spMkLst>
        </pc:spChg>
        <pc:spChg chg="add mod">
          <ac:chgData name="Beth Tunnicliffe" userId="14cce123-5952-483d-bb24-70e806f559f9" providerId="ADAL" clId="{2B6B8D5A-F173-974D-B5C9-CED69123F54D}" dt="2021-10-14T10:51:21.490" v="544"/>
          <ac:spMkLst>
            <pc:docMk/>
            <pc:sldMk cId="4147490184" sldId="353"/>
            <ac:spMk id="14" creationId="{4BF20F11-245C-684A-B9A0-ADF40204B22B}"/>
          </ac:spMkLst>
        </pc:spChg>
        <pc:spChg chg="mod">
          <ac:chgData name="Beth Tunnicliffe" userId="14cce123-5952-483d-bb24-70e806f559f9" providerId="ADAL" clId="{2B6B8D5A-F173-974D-B5C9-CED69123F54D}" dt="2021-10-18T10:27:21.631" v="923" actId="14100"/>
          <ac:spMkLst>
            <pc:docMk/>
            <pc:sldMk cId="4147490184" sldId="353"/>
            <ac:spMk id="15" creationId="{F88F124C-E345-A54C-8FF8-4DA1B27A91C5}"/>
          </ac:spMkLst>
        </pc:spChg>
        <pc:spChg chg="mod">
          <ac:chgData name="Beth Tunnicliffe" userId="14cce123-5952-483d-bb24-70e806f559f9" providerId="ADAL" clId="{2B6B8D5A-F173-974D-B5C9-CED69123F54D}" dt="2021-10-18T10:27:12.063" v="921" actId="14100"/>
          <ac:spMkLst>
            <pc:docMk/>
            <pc:sldMk cId="4147490184" sldId="353"/>
            <ac:spMk id="16" creationId="{E81B75E9-4FC1-8849-8598-C6642ED697F2}"/>
          </ac:spMkLst>
        </pc:spChg>
        <pc:picChg chg="mod">
          <ac:chgData name="Beth Tunnicliffe" userId="14cce123-5952-483d-bb24-70e806f559f9" providerId="ADAL" clId="{2B6B8D5A-F173-974D-B5C9-CED69123F54D}" dt="2021-10-18T10:27:15.115" v="922" actId="1076"/>
          <ac:picMkLst>
            <pc:docMk/>
            <pc:sldMk cId="4147490184" sldId="353"/>
            <ac:picMk id="3" creationId="{D20CB65A-279D-F745-8A76-138A5D98680C}"/>
          </ac:picMkLst>
        </pc:picChg>
        <pc:picChg chg="del">
          <ac:chgData name="Beth Tunnicliffe" userId="14cce123-5952-483d-bb24-70e806f559f9" providerId="ADAL" clId="{2B6B8D5A-F173-974D-B5C9-CED69123F54D}" dt="2021-10-14T10:33:24.589" v="355" actId="478"/>
          <ac:picMkLst>
            <pc:docMk/>
            <pc:sldMk cId="4147490184" sldId="353"/>
            <ac:picMk id="11" creationId="{A88B3C0B-30C4-4649-AECB-1841238B163B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10:02:50.247" v="765"/>
        <pc:sldMkLst>
          <pc:docMk/>
          <pc:sldMk cId="2090053938" sldId="354"/>
        </pc:sldMkLst>
        <pc:spChg chg="mod">
          <ac:chgData name="Beth Tunnicliffe" userId="14cce123-5952-483d-bb24-70e806f559f9" providerId="ADAL" clId="{2B6B8D5A-F173-974D-B5C9-CED69123F54D}" dt="2021-10-14T10:33:34.550" v="357" actId="14100"/>
          <ac:spMkLst>
            <pc:docMk/>
            <pc:sldMk cId="2090053938" sldId="354"/>
            <ac:spMk id="6" creationId="{FCE6B340-6396-DB4F-BE29-64E3B5A00510}"/>
          </ac:spMkLst>
        </pc:spChg>
        <pc:spChg chg="add mod">
          <ac:chgData name="Beth Tunnicliffe" userId="14cce123-5952-483d-bb24-70e806f559f9" providerId="ADAL" clId="{2B6B8D5A-F173-974D-B5C9-CED69123F54D}" dt="2021-10-14T10:51:46.910" v="547"/>
          <ac:spMkLst>
            <pc:docMk/>
            <pc:sldMk cId="2090053938" sldId="354"/>
            <ac:spMk id="8" creationId="{AC910B4F-6F49-EC44-ACA9-CD28F040AB1A}"/>
          </ac:spMkLst>
        </pc:spChg>
        <pc:spChg chg="add mod">
          <ac:chgData name="Beth Tunnicliffe" userId="14cce123-5952-483d-bb24-70e806f559f9" providerId="ADAL" clId="{2B6B8D5A-F173-974D-B5C9-CED69123F54D}" dt="2021-10-18T10:02:50.247" v="765"/>
          <ac:spMkLst>
            <pc:docMk/>
            <pc:sldMk cId="2090053938" sldId="354"/>
            <ac:spMk id="9" creationId="{6EBAAAB3-EAE6-E344-A1E6-EFBADD800F81}"/>
          </ac:spMkLst>
        </pc:spChg>
        <pc:spChg chg="add mod">
          <ac:chgData name="Beth Tunnicliffe" userId="14cce123-5952-483d-bb24-70e806f559f9" providerId="ADAL" clId="{2B6B8D5A-F173-974D-B5C9-CED69123F54D}" dt="2021-10-14T10:51:46.910" v="547"/>
          <ac:spMkLst>
            <pc:docMk/>
            <pc:sldMk cId="2090053938" sldId="354"/>
            <ac:spMk id="10" creationId="{A2B63B50-A009-6544-A51B-625FADC537C3}"/>
          </ac:spMkLst>
        </pc:spChg>
        <pc:picChg chg="del">
          <ac:chgData name="Beth Tunnicliffe" userId="14cce123-5952-483d-bb24-70e806f559f9" providerId="ADAL" clId="{2B6B8D5A-F173-974D-B5C9-CED69123F54D}" dt="2021-10-14T10:33:27.214" v="356" actId="478"/>
          <ac:picMkLst>
            <pc:docMk/>
            <pc:sldMk cId="2090053938" sldId="354"/>
            <ac:picMk id="9" creationId="{08107AAD-6B7A-4A46-A309-EF2F924144F8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10:02:53.569" v="766"/>
        <pc:sldMkLst>
          <pc:docMk/>
          <pc:sldMk cId="2377183541" sldId="355"/>
        </pc:sldMkLst>
        <pc:spChg chg="add mod">
          <ac:chgData name="Beth Tunnicliffe" userId="14cce123-5952-483d-bb24-70e806f559f9" providerId="ADAL" clId="{2B6B8D5A-F173-974D-B5C9-CED69123F54D}" dt="2021-10-18T10:02:53.569" v="766"/>
          <ac:spMkLst>
            <pc:docMk/>
            <pc:sldMk cId="2377183541" sldId="355"/>
            <ac:spMk id="9" creationId="{EB5E2337-C927-B249-AC25-D2F090A416A5}"/>
          </ac:spMkLst>
        </pc:spChg>
        <pc:spChg chg="add mod">
          <ac:chgData name="Beth Tunnicliffe" userId="14cce123-5952-483d-bb24-70e806f559f9" providerId="ADAL" clId="{2B6B8D5A-F173-974D-B5C9-CED69123F54D}" dt="2021-10-14T10:51:48.106" v="548"/>
          <ac:spMkLst>
            <pc:docMk/>
            <pc:sldMk cId="2377183541" sldId="355"/>
            <ac:spMk id="11" creationId="{D9A86B0F-A0BD-6F42-9E0B-1ACE0752C96A}"/>
          </ac:spMkLst>
        </pc:spChg>
        <pc:spChg chg="add mod">
          <ac:chgData name="Beth Tunnicliffe" userId="14cce123-5952-483d-bb24-70e806f559f9" providerId="ADAL" clId="{2B6B8D5A-F173-974D-B5C9-CED69123F54D}" dt="2021-10-14T10:51:48.106" v="548"/>
          <ac:spMkLst>
            <pc:docMk/>
            <pc:sldMk cId="2377183541" sldId="355"/>
            <ac:spMk id="13" creationId="{F6B08729-4862-3246-BAF9-55C2F16D5948}"/>
          </ac:spMkLst>
        </pc:spChg>
        <pc:picChg chg="del">
          <ac:chgData name="Beth Tunnicliffe" userId="14cce123-5952-483d-bb24-70e806f559f9" providerId="ADAL" clId="{2B6B8D5A-F173-974D-B5C9-CED69123F54D}" dt="2021-10-14T10:36:34.892" v="383" actId="478"/>
          <ac:picMkLst>
            <pc:docMk/>
            <pc:sldMk cId="2377183541" sldId="355"/>
            <ac:picMk id="9" creationId="{8829E14D-67AB-F941-A854-296A0CEAC09B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10:02:57.937" v="768"/>
        <pc:sldMkLst>
          <pc:docMk/>
          <pc:sldMk cId="2272016864" sldId="356"/>
        </pc:sldMkLst>
        <pc:spChg chg="add mod">
          <ac:chgData name="Beth Tunnicliffe" userId="14cce123-5952-483d-bb24-70e806f559f9" providerId="ADAL" clId="{2B6B8D5A-F173-974D-B5C9-CED69123F54D}" dt="2021-10-18T10:02:57.937" v="768"/>
          <ac:spMkLst>
            <pc:docMk/>
            <pc:sldMk cId="2272016864" sldId="356"/>
            <ac:spMk id="9" creationId="{0B000D27-BE8B-8049-80D8-5CF0CA9CABBB}"/>
          </ac:spMkLst>
        </pc:spChg>
        <pc:spChg chg="add mod">
          <ac:chgData name="Beth Tunnicliffe" userId="14cce123-5952-483d-bb24-70e806f559f9" providerId="ADAL" clId="{2B6B8D5A-F173-974D-B5C9-CED69123F54D}" dt="2021-10-14T10:51:53.215" v="550"/>
          <ac:spMkLst>
            <pc:docMk/>
            <pc:sldMk cId="2272016864" sldId="356"/>
            <ac:spMk id="10" creationId="{E3AA2CAE-B3CE-9641-88D2-743197ACB36F}"/>
          </ac:spMkLst>
        </pc:spChg>
        <pc:spChg chg="add mod">
          <ac:chgData name="Beth Tunnicliffe" userId="14cce123-5952-483d-bb24-70e806f559f9" providerId="ADAL" clId="{2B6B8D5A-F173-974D-B5C9-CED69123F54D}" dt="2021-10-14T10:51:53.215" v="550"/>
          <ac:spMkLst>
            <pc:docMk/>
            <pc:sldMk cId="2272016864" sldId="356"/>
            <ac:spMk id="13" creationId="{EAADAD21-772A-4D46-9895-BC62FD44568E}"/>
          </ac:spMkLst>
        </pc:spChg>
        <pc:picChg chg="del">
          <ac:chgData name="Beth Tunnicliffe" userId="14cce123-5952-483d-bb24-70e806f559f9" providerId="ADAL" clId="{2B6B8D5A-F173-974D-B5C9-CED69123F54D}" dt="2021-10-14T10:36:38.436" v="385" actId="478"/>
          <ac:picMkLst>
            <pc:docMk/>
            <pc:sldMk cId="2272016864" sldId="356"/>
            <ac:picMk id="9" creationId="{04884248-EF1D-314B-B69A-2F0C8CFA65BA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10:27:38.549" v="924" actId="1076"/>
        <pc:sldMkLst>
          <pc:docMk/>
          <pc:sldMk cId="3352328809" sldId="357"/>
        </pc:sldMkLst>
        <pc:spChg chg="add mod">
          <ac:chgData name="Beth Tunnicliffe" userId="14cce123-5952-483d-bb24-70e806f559f9" providerId="ADAL" clId="{2B6B8D5A-F173-974D-B5C9-CED69123F54D}" dt="2021-10-18T10:03:02.164" v="771" actId="1035"/>
          <ac:spMkLst>
            <pc:docMk/>
            <pc:sldMk cId="3352328809" sldId="357"/>
            <ac:spMk id="9" creationId="{EF9E891E-0CE0-374E-B1C6-E02B56A79DB3}"/>
          </ac:spMkLst>
        </pc:spChg>
        <pc:spChg chg="add mod">
          <ac:chgData name="Beth Tunnicliffe" userId="14cce123-5952-483d-bb24-70e806f559f9" providerId="ADAL" clId="{2B6B8D5A-F173-974D-B5C9-CED69123F54D}" dt="2021-10-14T10:51:54.162" v="551"/>
          <ac:spMkLst>
            <pc:docMk/>
            <pc:sldMk cId="3352328809" sldId="357"/>
            <ac:spMk id="10" creationId="{4B494ABB-020B-E64A-95B9-6D618B4F4DAF}"/>
          </ac:spMkLst>
        </pc:spChg>
        <pc:spChg chg="mod">
          <ac:chgData name="Beth Tunnicliffe" userId="14cce123-5952-483d-bb24-70e806f559f9" providerId="ADAL" clId="{2B6B8D5A-F173-974D-B5C9-CED69123F54D}" dt="2021-10-18T10:27:38.549" v="924" actId="1076"/>
          <ac:spMkLst>
            <pc:docMk/>
            <pc:sldMk cId="3352328809" sldId="357"/>
            <ac:spMk id="11" creationId="{BFC03A17-EF15-964B-A4FC-73E5FD8E6948}"/>
          </ac:spMkLst>
        </pc:spChg>
        <pc:spChg chg="add mod">
          <ac:chgData name="Beth Tunnicliffe" userId="14cce123-5952-483d-bb24-70e806f559f9" providerId="ADAL" clId="{2B6B8D5A-F173-974D-B5C9-CED69123F54D}" dt="2021-10-14T10:51:54.162" v="551"/>
          <ac:spMkLst>
            <pc:docMk/>
            <pc:sldMk cId="3352328809" sldId="357"/>
            <ac:spMk id="13" creationId="{E1AE6AE1-A6E2-C644-BBF9-63B810283298}"/>
          </ac:spMkLst>
        </pc:spChg>
        <pc:picChg chg="del">
          <ac:chgData name="Beth Tunnicliffe" userId="14cce123-5952-483d-bb24-70e806f559f9" providerId="ADAL" clId="{2B6B8D5A-F173-974D-B5C9-CED69123F54D}" dt="2021-10-14T10:36:41.625" v="386" actId="478"/>
          <ac:picMkLst>
            <pc:docMk/>
            <pc:sldMk cId="3352328809" sldId="357"/>
            <ac:picMk id="9" creationId="{0E067E24-3691-0E4A-9DFE-80E1F555D8E5}"/>
          </ac:picMkLst>
        </pc:picChg>
        <pc:picChg chg="mod">
          <ac:chgData name="Beth Tunnicliffe" userId="14cce123-5952-483d-bb24-70e806f559f9" providerId="ADAL" clId="{2B6B8D5A-F173-974D-B5C9-CED69123F54D}" dt="2021-10-18T10:27:38.549" v="924" actId="1076"/>
          <ac:picMkLst>
            <pc:docMk/>
            <pc:sldMk cId="3352328809" sldId="357"/>
            <ac:picMk id="21506" creationId="{543539A4-5EB8-4148-BE32-39031F6E4A68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10:03:13.118" v="772"/>
        <pc:sldMkLst>
          <pc:docMk/>
          <pc:sldMk cId="1462081072" sldId="358"/>
        </pc:sldMkLst>
        <pc:spChg chg="add mod">
          <ac:chgData name="Beth Tunnicliffe" userId="14cce123-5952-483d-bb24-70e806f559f9" providerId="ADAL" clId="{2B6B8D5A-F173-974D-B5C9-CED69123F54D}" dt="2021-10-18T10:03:13.118" v="772"/>
          <ac:spMkLst>
            <pc:docMk/>
            <pc:sldMk cId="1462081072" sldId="358"/>
            <ac:spMk id="9" creationId="{A9C2037D-DC02-DE4B-A906-B28ECE31C175}"/>
          </ac:spMkLst>
        </pc:spChg>
        <pc:spChg chg="add mod">
          <ac:chgData name="Beth Tunnicliffe" userId="14cce123-5952-483d-bb24-70e806f559f9" providerId="ADAL" clId="{2B6B8D5A-F173-974D-B5C9-CED69123F54D}" dt="2021-10-14T10:51:55.304" v="552"/>
          <ac:spMkLst>
            <pc:docMk/>
            <pc:sldMk cId="1462081072" sldId="358"/>
            <ac:spMk id="10" creationId="{2D7B83C7-9605-2246-A9C5-476A6DC05D4F}"/>
          </ac:spMkLst>
        </pc:spChg>
        <pc:spChg chg="add mod">
          <ac:chgData name="Beth Tunnicliffe" userId="14cce123-5952-483d-bb24-70e806f559f9" providerId="ADAL" clId="{2B6B8D5A-F173-974D-B5C9-CED69123F54D}" dt="2021-10-14T10:51:55.304" v="552"/>
          <ac:spMkLst>
            <pc:docMk/>
            <pc:sldMk cId="1462081072" sldId="358"/>
            <ac:spMk id="13" creationId="{D27A326C-CB30-5A48-8696-C52D94B6BB0F}"/>
          </ac:spMkLst>
        </pc:spChg>
        <pc:picChg chg="del">
          <ac:chgData name="Beth Tunnicliffe" userId="14cce123-5952-483d-bb24-70e806f559f9" providerId="ADAL" clId="{2B6B8D5A-F173-974D-B5C9-CED69123F54D}" dt="2021-10-14T10:36:44.435" v="387" actId="478"/>
          <ac:picMkLst>
            <pc:docMk/>
            <pc:sldMk cId="1462081072" sldId="358"/>
            <ac:picMk id="9" creationId="{9256C857-F2FD-2644-9C1E-159026B47A58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10:27:53.021" v="926" actId="14100"/>
        <pc:sldMkLst>
          <pc:docMk/>
          <pc:sldMk cId="1827374549" sldId="359"/>
        </pc:sldMkLst>
        <pc:spChg chg="mod">
          <ac:chgData name="Beth Tunnicliffe" userId="14cce123-5952-483d-bb24-70e806f559f9" providerId="ADAL" clId="{2B6B8D5A-F173-974D-B5C9-CED69123F54D}" dt="2021-10-18T10:27:53.021" v="926" actId="14100"/>
          <ac:spMkLst>
            <pc:docMk/>
            <pc:sldMk cId="1827374549" sldId="359"/>
            <ac:spMk id="11" creationId="{22CD78BA-C1DF-4640-90D1-7FC73DE33CFB}"/>
          </ac:spMkLst>
        </pc:spChg>
        <pc:spChg chg="add mod">
          <ac:chgData name="Beth Tunnicliffe" userId="14cce123-5952-483d-bb24-70e806f559f9" providerId="ADAL" clId="{2B6B8D5A-F173-974D-B5C9-CED69123F54D}" dt="2021-10-14T10:51:56.232" v="553"/>
          <ac:spMkLst>
            <pc:docMk/>
            <pc:sldMk cId="1827374549" sldId="359"/>
            <ac:spMk id="13" creationId="{47E313D0-06F1-2442-A530-5780C4341194}"/>
          </ac:spMkLst>
        </pc:spChg>
        <pc:spChg chg="add mod">
          <ac:chgData name="Beth Tunnicliffe" userId="14cce123-5952-483d-bb24-70e806f559f9" providerId="ADAL" clId="{2B6B8D5A-F173-974D-B5C9-CED69123F54D}" dt="2021-10-18T10:03:14.725" v="773"/>
          <ac:spMkLst>
            <pc:docMk/>
            <pc:sldMk cId="1827374549" sldId="359"/>
            <ac:spMk id="18" creationId="{891CE5F0-5632-1841-B8DD-7CB3363E7C9F}"/>
          </ac:spMkLst>
        </pc:spChg>
        <pc:spChg chg="add mod">
          <ac:chgData name="Beth Tunnicliffe" userId="14cce123-5952-483d-bb24-70e806f559f9" providerId="ADAL" clId="{2B6B8D5A-F173-974D-B5C9-CED69123F54D}" dt="2021-10-14T10:51:56.232" v="553"/>
          <ac:spMkLst>
            <pc:docMk/>
            <pc:sldMk cId="1827374549" sldId="359"/>
            <ac:spMk id="19" creationId="{C70F4305-9C8F-674A-A7F2-56DCC7534DC6}"/>
          </ac:spMkLst>
        </pc:spChg>
        <pc:picChg chg="mod">
          <ac:chgData name="Beth Tunnicliffe" userId="14cce123-5952-483d-bb24-70e806f559f9" providerId="ADAL" clId="{2B6B8D5A-F173-974D-B5C9-CED69123F54D}" dt="2021-10-18T10:27:47.041" v="925" actId="1076"/>
          <ac:picMkLst>
            <pc:docMk/>
            <pc:sldMk cId="1827374549" sldId="359"/>
            <ac:picMk id="14" creationId="{02C05E61-8AB3-F64A-9AF7-C7E225BF036B}"/>
          </ac:picMkLst>
        </pc:picChg>
        <pc:picChg chg="del">
          <ac:chgData name="Beth Tunnicliffe" userId="14cce123-5952-483d-bb24-70e806f559f9" providerId="ADAL" clId="{2B6B8D5A-F173-974D-B5C9-CED69123F54D}" dt="2021-10-14T10:36:46.009" v="388" actId="478"/>
          <ac:picMkLst>
            <pc:docMk/>
            <pc:sldMk cId="1827374549" sldId="359"/>
            <ac:picMk id="18" creationId="{DCA3E610-E745-C54D-9360-3EC6871BFA4B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10:02:55.930" v="767"/>
        <pc:sldMkLst>
          <pc:docMk/>
          <pc:sldMk cId="3652191406" sldId="360"/>
        </pc:sldMkLst>
        <pc:spChg chg="add mod">
          <ac:chgData name="Beth Tunnicliffe" userId="14cce123-5952-483d-bb24-70e806f559f9" providerId="ADAL" clId="{2B6B8D5A-F173-974D-B5C9-CED69123F54D}" dt="2021-10-14T10:51:49.201" v="549"/>
          <ac:spMkLst>
            <pc:docMk/>
            <pc:sldMk cId="3652191406" sldId="360"/>
            <ac:spMk id="10" creationId="{573DDD8B-67ED-9749-AB62-E9F18838CEFA}"/>
          </ac:spMkLst>
        </pc:spChg>
        <pc:spChg chg="add mod">
          <ac:chgData name="Beth Tunnicliffe" userId="14cce123-5952-483d-bb24-70e806f559f9" providerId="ADAL" clId="{2B6B8D5A-F173-974D-B5C9-CED69123F54D}" dt="2021-10-14T10:51:49.201" v="549"/>
          <ac:spMkLst>
            <pc:docMk/>
            <pc:sldMk cId="3652191406" sldId="360"/>
            <ac:spMk id="13" creationId="{87053753-07E4-2F43-99F6-4BB8458D18CE}"/>
          </ac:spMkLst>
        </pc:spChg>
        <pc:spChg chg="add mod">
          <ac:chgData name="Beth Tunnicliffe" userId="14cce123-5952-483d-bb24-70e806f559f9" providerId="ADAL" clId="{2B6B8D5A-F173-974D-B5C9-CED69123F54D}" dt="2021-10-18T10:02:55.930" v="767"/>
          <ac:spMkLst>
            <pc:docMk/>
            <pc:sldMk cId="3652191406" sldId="360"/>
            <ac:spMk id="16" creationId="{4B21D40E-9098-CE47-BD88-94C36244B0C5}"/>
          </ac:spMkLst>
        </pc:spChg>
        <pc:picChg chg="del">
          <ac:chgData name="Beth Tunnicliffe" userId="14cce123-5952-483d-bb24-70e806f559f9" providerId="ADAL" clId="{2B6B8D5A-F173-974D-B5C9-CED69123F54D}" dt="2021-10-14T10:36:36.672" v="384" actId="478"/>
          <ac:picMkLst>
            <pc:docMk/>
            <pc:sldMk cId="3652191406" sldId="360"/>
            <ac:picMk id="9" creationId="{63DDA979-8840-9A4C-A5E6-0676643BE752}"/>
          </ac:picMkLst>
        </pc:picChg>
      </pc:sldChg>
      <pc:sldChg chg="addSp delSp modSp mod modAnim">
        <pc:chgData name="Beth Tunnicliffe" userId="14cce123-5952-483d-bb24-70e806f559f9" providerId="ADAL" clId="{2B6B8D5A-F173-974D-B5C9-CED69123F54D}" dt="2021-10-18T10:03:19.194" v="774"/>
        <pc:sldMkLst>
          <pc:docMk/>
          <pc:sldMk cId="1441483049" sldId="361"/>
        </pc:sldMkLst>
        <pc:spChg chg="add mod">
          <ac:chgData name="Beth Tunnicliffe" userId="14cce123-5952-483d-bb24-70e806f559f9" providerId="ADAL" clId="{2B6B8D5A-F173-974D-B5C9-CED69123F54D}" dt="2021-10-14T10:51:57.032" v="554"/>
          <ac:spMkLst>
            <pc:docMk/>
            <pc:sldMk cId="1441483049" sldId="361"/>
            <ac:spMk id="14" creationId="{915F37EA-09E4-EE48-A2FB-679FBB099916}"/>
          </ac:spMkLst>
        </pc:spChg>
        <pc:spChg chg="add mod">
          <ac:chgData name="Beth Tunnicliffe" userId="14cce123-5952-483d-bb24-70e806f559f9" providerId="ADAL" clId="{2B6B8D5A-F173-974D-B5C9-CED69123F54D}" dt="2021-10-14T10:51:57.032" v="554"/>
          <ac:spMkLst>
            <pc:docMk/>
            <pc:sldMk cId="1441483049" sldId="361"/>
            <ac:spMk id="15" creationId="{B40A9090-C7DC-7C41-B9DD-59F25ABCC6E5}"/>
          </ac:spMkLst>
        </pc:spChg>
        <pc:spChg chg="add del mod">
          <ac:chgData name="Beth Tunnicliffe" userId="14cce123-5952-483d-bb24-70e806f559f9" providerId="ADAL" clId="{2B6B8D5A-F173-974D-B5C9-CED69123F54D}" dt="2021-10-18T10:01:57.258" v="763"/>
          <ac:spMkLst>
            <pc:docMk/>
            <pc:sldMk cId="1441483049" sldId="361"/>
            <ac:spMk id="16" creationId="{A40FCBA1-40C5-6D42-BB65-3575D3DDFF33}"/>
          </ac:spMkLst>
        </pc:spChg>
        <pc:spChg chg="add mod">
          <ac:chgData name="Beth Tunnicliffe" userId="14cce123-5952-483d-bb24-70e806f559f9" providerId="ADAL" clId="{2B6B8D5A-F173-974D-B5C9-CED69123F54D}" dt="2021-10-18T10:03:19.194" v="774"/>
          <ac:spMkLst>
            <pc:docMk/>
            <pc:sldMk cId="1441483049" sldId="361"/>
            <ac:spMk id="17" creationId="{4FD4D2E2-80D5-2D48-85D8-33C736E00E8C}"/>
          </ac:spMkLst>
        </pc:spChg>
        <pc:picChg chg="del">
          <ac:chgData name="Beth Tunnicliffe" userId="14cce123-5952-483d-bb24-70e806f559f9" providerId="ADAL" clId="{2B6B8D5A-F173-974D-B5C9-CED69123F54D}" dt="2021-10-14T10:36:48.113" v="389" actId="478"/>
          <ac:picMkLst>
            <pc:docMk/>
            <pc:sldMk cId="1441483049" sldId="361"/>
            <ac:picMk id="9" creationId="{BB4ABE53-F291-C74D-B862-8F69F70CF116}"/>
          </ac:picMkLst>
        </pc:picChg>
      </pc:sldChg>
      <pc:sldChg chg="modSp mod modAnim">
        <pc:chgData name="Beth Tunnicliffe" userId="14cce123-5952-483d-bb24-70e806f559f9" providerId="ADAL" clId="{2B6B8D5A-F173-974D-B5C9-CED69123F54D}" dt="2021-10-18T10:16:25.155" v="869" actId="20577"/>
        <pc:sldMkLst>
          <pc:docMk/>
          <pc:sldMk cId="693382057" sldId="363"/>
        </pc:sldMkLst>
        <pc:spChg chg="mod">
          <ac:chgData name="Beth Tunnicliffe" userId="14cce123-5952-483d-bb24-70e806f559f9" providerId="ADAL" clId="{2B6B8D5A-F173-974D-B5C9-CED69123F54D}" dt="2021-10-18T10:12:57.071" v="843"/>
          <ac:spMkLst>
            <pc:docMk/>
            <pc:sldMk cId="693382057" sldId="363"/>
            <ac:spMk id="2" creationId="{17415E26-5BBF-5E4A-97A5-23AE25E4D5C9}"/>
          </ac:spMkLst>
        </pc:spChg>
        <pc:spChg chg="mod">
          <ac:chgData name="Beth Tunnicliffe" userId="14cce123-5952-483d-bb24-70e806f559f9" providerId="ADAL" clId="{2B6B8D5A-F173-974D-B5C9-CED69123F54D}" dt="2021-10-18T10:11:20.381" v="832" actId="14100"/>
          <ac:spMkLst>
            <pc:docMk/>
            <pc:sldMk cId="693382057" sldId="363"/>
            <ac:spMk id="4" creationId="{50019E99-8083-6D43-9F93-C64652B20253}"/>
          </ac:spMkLst>
        </pc:spChg>
        <pc:spChg chg="mod">
          <ac:chgData name="Beth Tunnicliffe" userId="14cce123-5952-483d-bb24-70e806f559f9" providerId="ADAL" clId="{2B6B8D5A-F173-974D-B5C9-CED69123F54D}" dt="2021-10-18T10:11:05.267" v="829" actId="14100"/>
          <ac:spMkLst>
            <pc:docMk/>
            <pc:sldMk cId="693382057" sldId="363"/>
            <ac:spMk id="5" creationId="{6F10D60B-9630-D440-9FC3-1F41CEF18111}"/>
          </ac:spMkLst>
        </pc:spChg>
        <pc:spChg chg="mod">
          <ac:chgData name="Beth Tunnicliffe" userId="14cce123-5952-483d-bb24-70e806f559f9" providerId="ADAL" clId="{2B6B8D5A-F173-974D-B5C9-CED69123F54D}" dt="2021-10-18T10:10:44.359" v="826"/>
          <ac:spMkLst>
            <pc:docMk/>
            <pc:sldMk cId="693382057" sldId="363"/>
            <ac:spMk id="6" creationId="{8D000795-08F6-8345-8F45-27ADC7F2FA03}"/>
          </ac:spMkLst>
        </pc:spChg>
        <pc:spChg chg="mod">
          <ac:chgData name="Beth Tunnicliffe" userId="14cce123-5952-483d-bb24-70e806f559f9" providerId="ADAL" clId="{2B6B8D5A-F173-974D-B5C9-CED69123F54D}" dt="2021-10-18T10:10:30.803" v="824"/>
          <ac:spMkLst>
            <pc:docMk/>
            <pc:sldMk cId="693382057" sldId="363"/>
            <ac:spMk id="7" creationId="{9D521AC8-B212-8E4E-AFAF-41B7CC7AD78E}"/>
          </ac:spMkLst>
        </pc:spChg>
        <pc:spChg chg="mod">
          <ac:chgData name="Beth Tunnicliffe" userId="14cce123-5952-483d-bb24-70e806f559f9" providerId="ADAL" clId="{2B6B8D5A-F173-974D-B5C9-CED69123F54D}" dt="2021-10-18T10:10:19.698" v="822" actId="14100"/>
          <ac:spMkLst>
            <pc:docMk/>
            <pc:sldMk cId="693382057" sldId="363"/>
            <ac:spMk id="8" creationId="{46BC70C9-A815-CB48-9566-A018289B22E0}"/>
          </ac:spMkLst>
        </pc:spChg>
        <pc:spChg chg="mod">
          <ac:chgData name="Beth Tunnicliffe" userId="14cce123-5952-483d-bb24-70e806f559f9" providerId="ADAL" clId="{2B6B8D5A-F173-974D-B5C9-CED69123F54D}" dt="2021-10-18T10:16:25.155" v="869" actId="20577"/>
          <ac:spMkLst>
            <pc:docMk/>
            <pc:sldMk cId="693382057" sldId="363"/>
            <ac:spMk id="20" creationId="{7FDDBF7B-C7F1-0E40-BF15-97F9140648B8}"/>
          </ac:spMkLst>
        </pc:spChg>
        <pc:cxnChg chg="mod">
          <ac:chgData name="Beth Tunnicliffe" userId="14cce123-5952-483d-bb24-70e806f559f9" providerId="ADAL" clId="{2B6B8D5A-F173-974D-B5C9-CED69123F54D}" dt="2021-10-18T10:16:22.909" v="867" actId="1076"/>
          <ac:cxnSpMkLst>
            <pc:docMk/>
            <pc:sldMk cId="693382057" sldId="363"/>
            <ac:cxnSpMk id="15" creationId="{AFBB0DB6-40AB-7744-AC49-5E127397413C}"/>
          </ac:cxnSpMkLst>
        </pc:cxnChg>
      </pc:sldChg>
      <pc:sldChg chg="addSp delSp modSp mod">
        <pc:chgData name="Beth Tunnicliffe" userId="14cce123-5952-483d-bb24-70e806f559f9" providerId="ADAL" clId="{2B6B8D5A-F173-974D-B5C9-CED69123F54D}" dt="2021-10-18T10:28:08.961" v="927" actId="1076"/>
        <pc:sldMkLst>
          <pc:docMk/>
          <pc:sldMk cId="3976894920" sldId="364"/>
        </pc:sldMkLst>
        <pc:spChg chg="add mod">
          <ac:chgData name="Beth Tunnicliffe" userId="14cce123-5952-483d-bb24-70e806f559f9" providerId="ADAL" clId="{2B6B8D5A-F173-974D-B5C9-CED69123F54D}" dt="2021-10-14T10:52:18.556" v="557"/>
          <ac:spMkLst>
            <pc:docMk/>
            <pc:sldMk cId="3976894920" sldId="364"/>
            <ac:spMk id="9" creationId="{8BCDBF95-B3D0-B643-AA3D-96976DE6972C}"/>
          </ac:spMkLst>
        </pc:spChg>
        <pc:spChg chg="add mod">
          <ac:chgData name="Beth Tunnicliffe" userId="14cce123-5952-483d-bb24-70e806f559f9" providerId="ADAL" clId="{2B6B8D5A-F173-974D-B5C9-CED69123F54D}" dt="2021-10-14T10:52:00.749" v="555"/>
          <ac:spMkLst>
            <pc:docMk/>
            <pc:sldMk cId="3976894920" sldId="364"/>
            <ac:spMk id="10" creationId="{4843F742-B210-334D-BD4E-E5A67A48C0BF}"/>
          </ac:spMkLst>
        </pc:spChg>
        <pc:spChg chg="mod">
          <ac:chgData name="Beth Tunnicliffe" userId="14cce123-5952-483d-bb24-70e806f559f9" providerId="ADAL" clId="{2B6B8D5A-F173-974D-B5C9-CED69123F54D}" dt="2021-10-18T10:28:08.961" v="927" actId="1076"/>
          <ac:spMkLst>
            <pc:docMk/>
            <pc:sldMk cId="3976894920" sldId="364"/>
            <ac:spMk id="13" creationId="{1B6A6957-2D34-C145-8B78-901835DAB607}"/>
          </ac:spMkLst>
        </pc:spChg>
        <pc:spChg chg="add mod">
          <ac:chgData name="Beth Tunnicliffe" userId="14cce123-5952-483d-bb24-70e806f559f9" providerId="ADAL" clId="{2B6B8D5A-F173-974D-B5C9-CED69123F54D}" dt="2021-10-18T10:03:39.031" v="776"/>
          <ac:spMkLst>
            <pc:docMk/>
            <pc:sldMk cId="3976894920" sldId="364"/>
            <ac:spMk id="14" creationId="{6BBECB29-ED30-4C44-BAD1-1614C54C29DC}"/>
          </ac:spMkLst>
        </pc:spChg>
        <pc:picChg chg="del">
          <ac:chgData name="Beth Tunnicliffe" userId="14cce123-5952-483d-bb24-70e806f559f9" providerId="ADAL" clId="{2B6B8D5A-F173-974D-B5C9-CED69123F54D}" dt="2021-10-14T10:36:54.050" v="390" actId="478"/>
          <ac:picMkLst>
            <pc:docMk/>
            <pc:sldMk cId="3976894920" sldId="364"/>
            <ac:picMk id="14" creationId="{43F2AECF-5159-6744-980F-3413AA6FF7F8}"/>
          </ac:picMkLst>
        </pc:picChg>
        <pc:picChg chg="mod">
          <ac:chgData name="Beth Tunnicliffe" userId="14cce123-5952-483d-bb24-70e806f559f9" providerId="ADAL" clId="{2B6B8D5A-F173-974D-B5C9-CED69123F54D}" dt="2021-10-18T10:28:08.961" v="927" actId="1076"/>
          <ac:picMkLst>
            <pc:docMk/>
            <pc:sldMk cId="3976894920" sldId="364"/>
            <ac:picMk id="27650" creationId="{52C401CE-2447-0443-A834-27561922262D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10:06:19.131" v="793"/>
        <pc:sldMkLst>
          <pc:docMk/>
          <pc:sldMk cId="976262909" sldId="365"/>
        </pc:sldMkLst>
        <pc:spChg chg="add mod">
          <ac:chgData name="Beth Tunnicliffe" userId="14cce123-5952-483d-bb24-70e806f559f9" providerId="ADAL" clId="{2B6B8D5A-F173-974D-B5C9-CED69123F54D}" dt="2021-10-14T10:52:25.009" v="558"/>
          <ac:spMkLst>
            <pc:docMk/>
            <pc:sldMk cId="976262909" sldId="365"/>
            <ac:spMk id="10" creationId="{A4644124-235D-6449-A97A-DE7D63FC4F74}"/>
          </ac:spMkLst>
        </pc:spChg>
        <pc:spChg chg="add mod">
          <ac:chgData name="Beth Tunnicliffe" userId="14cce123-5952-483d-bb24-70e806f559f9" providerId="ADAL" clId="{2B6B8D5A-F173-974D-B5C9-CED69123F54D}" dt="2021-10-14T10:52:25.009" v="558"/>
          <ac:spMkLst>
            <pc:docMk/>
            <pc:sldMk cId="976262909" sldId="365"/>
            <ac:spMk id="14" creationId="{C85B22F8-E2F7-9648-B1DF-C0EA177EDCB9}"/>
          </ac:spMkLst>
        </pc:spChg>
        <pc:spChg chg="add del mod">
          <ac:chgData name="Beth Tunnicliffe" userId="14cce123-5952-483d-bb24-70e806f559f9" providerId="ADAL" clId="{2B6B8D5A-F173-974D-B5C9-CED69123F54D}" dt="2021-10-18T10:06:09.137" v="791" actId="478"/>
          <ac:spMkLst>
            <pc:docMk/>
            <pc:sldMk cId="976262909" sldId="365"/>
            <ac:spMk id="15" creationId="{3CE9DB2C-CD8E-5C47-8261-63D12EC820AD}"/>
          </ac:spMkLst>
        </pc:spChg>
        <pc:spChg chg="add mod">
          <ac:chgData name="Beth Tunnicliffe" userId="14cce123-5952-483d-bb24-70e806f559f9" providerId="ADAL" clId="{2B6B8D5A-F173-974D-B5C9-CED69123F54D}" dt="2021-10-18T10:06:19.131" v="793"/>
          <ac:spMkLst>
            <pc:docMk/>
            <pc:sldMk cId="976262909" sldId="365"/>
            <ac:spMk id="16" creationId="{6349830F-3960-EF41-A5FC-40CF5964D976}"/>
          </ac:spMkLst>
        </pc:spChg>
        <pc:picChg chg="del">
          <ac:chgData name="Beth Tunnicliffe" userId="14cce123-5952-483d-bb24-70e806f559f9" providerId="ADAL" clId="{2B6B8D5A-F173-974D-B5C9-CED69123F54D}" dt="2021-10-14T10:36:56.566" v="391" actId="478"/>
          <ac:picMkLst>
            <pc:docMk/>
            <pc:sldMk cId="976262909" sldId="365"/>
            <ac:picMk id="9" creationId="{B913B3EA-3E6F-A94E-8581-CDAAB73B8F6D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10:06:31.942" v="796"/>
        <pc:sldMkLst>
          <pc:docMk/>
          <pc:sldMk cId="3742476748" sldId="366"/>
        </pc:sldMkLst>
        <pc:spChg chg="add mod">
          <ac:chgData name="Beth Tunnicliffe" userId="14cce123-5952-483d-bb24-70e806f559f9" providerId="ADAL" clId="{2B6B8D5A-F173-974D-B5C9-CED69123F54D}" dt="2021-10-14T10:52:26.421" v="559"/>
          <ac:spMkLst>
            <pc:docMk/>
            <pc:sldMk cId="3742476748" sldId="366"/>
            <ac:spMk id="10" creationId="{C93EAA3A-906C-344A-A9CE-98C8DE2F9F8B}"/>
          </ac:spMkLst>
        </pc:spChg>
        <pc:spChg chg="add mod">
          <ac:chgData name="Beth Tunnicliffe" userId="14cce123-5952-483d-bb24-70e806f559f9" providerId="ADAL" clId="{2B6B8D5A-F173-974D-B5C9-CED69123F54D}" dt="2021-10-14T10:52:26.421" v="559"/>
          <ac:spMkLst>
            <pc:docMk/>
            <pc:sldMk cId="3742476748" sldId="366"/>
            <ac:spMk id="14" creationId="{61994210-375D-F344-9F87-5439EE227194}"/>
          </ac:spMkLst>
        </pc:spChg>
        <pc:spChg chg="add del mod">
          <ac:chgData name="Beth Tunnicliffe" userId="14cce123-5952-483d-bb24-70e806f559f9" providerId="ADAL" clId="{2B6B8D5A-F173-974D-B5C9-CED69123F54D}" dt="2021-10-18T10:06:22.096" v="794" actId="478"/>
          <ac:spMkLst>
            <pc:docMk/>
            <pc:sldMk cId="3742476748" sldId="366"/>
            <ac:spMk id="15" creationId="{8DFC5893-0B91-AD4D-9B4B-FF5831509EAB}"/>
          </ac:spMkLst>
        </pc:spChg>
        <pc:spChg chg="add mod">
          <ac:chgData name="Beth Tunnicliffe" userId="14cce123-5952-483d-bb24-70e806f559f9" providerId="ADAL" clId="{2B6B8D5A-F173-974D-B5C9-CED69123F54D}" dt="2021-10-18T10:06:31.942" v="796"/>
          <ac:spMkLst>
            <pc:docMk/>
            <pc:sldMk cId="3742476748" sldId="366"/>
            <ac:spMk id="16" creationId="{2D05FFD5-EC06-9D4D-8874-8AF975B01A98}"/>
          </ac:spMkLst>
        </pc:spChg>
        <pc:picChg chg="del">
          <ac:chgData name="Beth Tunnicliffe" userId="14cce123-5952-483d-bb24-70e806f559f9" providerId="ADAL" clId="{2B6B8D5A-F173-974D-B5C9-CED69123F54D}" dt="2021-10-14T10:36:58.759" v="392" actId="478"/>
          <ac:picMkLst>
            <pc:docMk/>
            <pc:sldMk cId="3742476748" sldId="366"/>
            <ac:picMk id="9" creationId="{9F7C19BB-D65C-6C4D-92AE-FD249491F8F0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10:06:36.028" v="798"/>
        <pc:sldMkLst>
          <pc:docMk/>
          <pc:sldMk cId="3846908538" sldId="367"/>
        </pc:sldMkLst>
        <pc:spChg chg="add mod">
          <ac:chgData name="Beth Tunnicliffe" userId="14cce123-5952-483d-bb24-70e806f559f9" providerId="ADAL" clId="{2B6B8D5A-F173-974D-B5C9-CED69123F54D}" dt="2021-10-14T10:52:27.478" v="560"/>
          <ac:spMkLst>
            <pc:docMk/>
            <pc:sldMk cId="3846908538" sldId="367"/>
            <ac:spMk id="10" creationId="{AE699041-6442-104C-987A-BB5BE59A294B}"/>
          </ac:spMkLst>
        </pc:spChg>
        <pc:spChg chg="add mod">
          <ac:chgData name="Beth Tunnicliffe" userId="14cce123-5952-483d-bb24-70e806f559f9" providerId="ADAL" clId="{2B6B8D5A-F173-974D-B5C9-CED69123F54D}" dt="2021-10-14T10:52:27.478" v="560"/>
          <ac:spMkLst>
            <pc:docMk/>
            <pc:sldMk cId="3846908538" sldId="367"/>
            <ac:spMk id="14" creationId="{37AC844C-C617-304F-9FF2-CAD57F77F23D}"/>
          </ac:spMkLst>
        </pc:spChg>
        <pc:spChg chg="add del mod">
          <ac:chgData name="Beth Tunnicliffe" userId="14cce123-5952-483d-bb24-70e806f559f9" providerId="ADAL" clId="{2B6B8D5A-F173-974D-B5C9-CED69123F54D}" dt="2021-10-18T10:06:35.441" v="797" actId="478"/>
          <ac:spMkLst>
            <pc:docMk/>
            <pc:sldMk cId="3846908538" sldId="367"/>
            <ac:spMk id="16" creationId="{6D91D682-325C-B24F-90E9-CAFBD668C0AF}"/>
          </ac:spMkLst>
        </pc:spChg>
        <pc:spChg chg="add mod">
          <ac:chgData name="Beth Tunnicliffe" userId="14cce123-5952-483d-bb24-70e806f559f9" providerId="ADAL" clId="{2B6B8D5A-F173-974D-B5C9-CED69123F54D}" dt="2021-10-18T10:06:36.028" v="798"/>
          <ac:spMkLst>
            <pc:docMk/>
            <pc:sldMk cId="3846908538" sldId="367"/>
            <ac:spMk id="17" creationId="{EBFF3055-100C-D743-8518-2147F411FC21}"/>
          </ac:spMkLst>
        </pc:spChg>
        <pc:picChg chg="del">
          <ac:chgData name="Beth Tunnicliffe" userId="14cce123-5952-483d-bb24-70e806f559f9" providerId="ADAL" clId="{2B6B8D5A-F173-974D-B5C9-CED69123F54D}" dt="2021-10-14T10:37:00.444" v="393" actId="478"/>
          <ac:picMkLst>
            <pc:docMk/>
            <pc:sldMk cId="3846908538" sldId="367"/>
            <ac:picMk id="9" creationId="{88749F75-1444-E145-A463-0A776031F7F1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10:06:39.127" v="800"/>
        <pc:sldMkLst>
          <pc:docMk/>
          <pc:sldMk cId="315498936" sldId="368"/>
        </pc:sldMkLst>
        <pc:spChg chg="add mod">
          <ac:chgData name="Beth Tunnicliffe" userId="14cce123-5952-483d-bb24-70e806f559f9" providerId="ADAL" clId="{2B6B8D5A-F173-974D-B5C9-CED69123F54D}" dt="2021-10-14T10:52:28.439" v="561"/>
          <ac:spMkLst>
            <pc:docMk/>
            <pc:sldMk cId="315498936" sldId="368"/>
            <ac:spMk id="10" creationId="{A49E3CC4-DFD3-3847-BE8A-80477F444901}"/>
          </ac:spMkLst>
        </pc:spChg>
        <pc:spChg chg="add del mod">
          <ac:chgData name="Beth Tunnicliffe" userId="14cce123-5952-483d-bb24-70e806f559f9" providerId="ADAL" clId="{2B6B8D5A-F173-974D-B5C9-CED69123F54D}" dt="2021-10-18T10:06:38.520" v="799" actId="478"/>
          <ac:spMkLst>
            <pc:docMk/>
            <pc:sldMk cId="315498936" sldId="368"/>
            <ac:spMk id="11" creationId="{45702F4F-452C-E14F-8B62-31690BD6DAAF}"/>
          </ac:spMkLst>
        </pc:spChg>
        <pc:spChg chg="add mod">
          <ac:chgData name="Beth Tunnicliffe" userId="14cce123-5952-483d-bb24-70e806f559f9" providerId="ADAL" clId="{2B6B8D5A-F173-974D-B5C9-CED69123F54D}" dt="2021-10-14T10:52:28.439" v="561"/>
          <ac:spMkLst>
            <pc:docMk/>
            <pc:sldMk cId="315498936" sldId="368"/>
            <ac:spMk id="17" creationId="{D46A8E38-65C0-0940-A57B-FDBF864A8407}"/>
          </ac:spMkLst>
        </pc:spChg>
        <pc:spChg chg="add mod">
          <ac:chgData name="Beth Tunnicliffe" userId="14cce123-5952-483d-bb24-70e806f559f9" providerId="ADAL" clId="{2B6B8D5A-F173-974D-B5C9-CED69123F54D}" dt="2021-10-18T10:06:39.127" v="800"/>
          <ac:spMkLst>
            <pc:docMk/>
            <pc:sldMk cId="315498936" sldId="368"/>
            <ac:spMk id="18" creationId="{6B0DB352-251F-0B42-8506-89391D61D3BA}"/>
          </ac:spMkLst>
        </pc:spChg>
        <pc:picChg chg="del">
          <ac:chgData name="Beth Tunnicliffe" userId="14cce123-5952-483d-bb24-70e806f559f9" providerId="ADAL" clId="{2B6B8D5A-F173-974D-B5C9-CED69123F54D}" dt="2021-10-14T10:37:02.394" v="394" actId="478"/>
          <ac:picMkLst>
            <pc:docMk/>
            <pc:sldMk cId="315498936" sldId="368"/>
            <ac:picMk id="11" creationId="{CA7D16B5-27BA-DD45-8FF1-30331C72A387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10:06:42.052" v="802"/>
        <pc:sldMkLst>
          <pc:docMk/>
          <pc:sldMk cId="4043743766" sldId="369"/>
        </pc:sldMkLst>
        <pc:spChg chg="add mod">
          <ac:chgData name="Beth Tunnicliffe" userId="14cce123-5952-483d-bb24-70e806f559f9" providerId="ADAL" clId="{2B6B8D5A-F173-974D-B5C9-CED69123F54D}" dt="2021-10-14T10:52:29.410" v="562"/>
          <ac:spMkLst>
            <pc:docMk/>
            <pc:sldMk cId="4043743766" sldId="369"/>
            <ac:spMk id="8" creationId="{B04FE2ED-3B50-9746-AB7F-58A418B469F5}"/>
          </ac:spMkLst>
        </pc:spChg>
        <pc:spChg chg="add del mod">
          <ac:chgData name="Beth Tunnicliffe" userId="14cce123-5952-483d-bb24-70e806f559f9" providerId="ADAL" clId="{2B6B8D5A-F173-974D-B5C9-CED69123F54D}" dt="2021-10-18T10:06:41.486" v="801" actId="478"/>
          <ac:spMkLst>
            <pc:docMk/>
            <pc:sldMk cId="4043743766" sldId="369"/>
            <ac:spMk id="9" creationId="{BA7DF24E-AA42-C541-9A35-925C6347AC85}"/>
          </ac:spMkLst>
        </pc:spChg>
        <pc:spChg chg="add mod">
          <ac:chgData name="Beth Tunnicliffe" userId="14cce123-5952-483d-bb24-70e806f559f9" providerId="ADAL" clId="{2B6B8D5A-F173-974D-B5C9-CED69123F54D}" dt="2021-10-14T10:52:29.410" v="562"/>
          <ac:spMkLst>
            <pc:docMk/>
            <pc:sldMk cId="4043743766" sldId="369"/>
            <ac:spMk id="11" creationId="{7FB159AF-92E3-254F-A073-478BE4109A15}"/>
          </ac:spMkLst>
        </pc:spChg>
        <pc:spChg chg="add mod">
          <ac:chgData name="Beth Tunnicliffe" userId="14cce123-5952-483d-bb24-70e806f559f9" providerId="ADAL" clId="{2B6B8D5A-F173-974D-B5C9-CED69123F54D}" dt="2021-10-18T10:06:42.052" v="802"/>
          <ac:spMkLst>
            <pc:docMk/>
            <pc:sldMk cId="4043743766" sldId="369"/>
            <ac:spMk id="12" creationId="{230499D8-57E8-1044-A2CC-C09795A85041}"/>
          </ac:spMkLst>
        </pc:spChg>
        <pc:picChg chg="del">
          <ac:chgData name="Beth Tunnicliffe" userId="14cce123-5952-483d-bb24-70e806f559f9" providerId="ADAL" clId="{2B6B8D5A-F173-974D-B5C9-CED69123F54D}" dt="2021-10-14T10:37:04.547" v="395" actId="478"/>
          <ac:picMkLst>
            <pc:docMk/>
            <pc:sldMk cId="4043743766" sldId="369"/>
            <ac:picMk id="9" creationId="{CCE541B1-D304-CD4D-8EEE-F99784FD991D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10:06:45.434" v="804"/>
        <pc:sldMkLst>
          <pc:docMk/>
          <pc:sldMk cId="604745578" sldId="370"/>
        </pc:sldMkLst>
        <pc:spChg chg="add del mod">
          <ac:chgData name="Beth Tunnicliffe" userId="14cce123-5952-483d-bb24-70e806f559f9" providerId="ADAL" clId="{2B6B8D5A-F173-974D-B5C9-CED69123F54D}" dt="2021-10-18T10:06:45.148" v="803" actId="478"/>
          <ac:spMkLst>
            <pc:docMk/>
            <pc:sldMk cId="604745578" sldId="370"/>
            <ac:spMk id="9" creationId="{22F26DFA-B17A-7041-9FF8-EE24616A2E79}"/>
          </ac:spMkLst>
        </pc:spChg>
        <pc:spChg chg="add mod">
          <ac:chgData name="Beth Tunnicliffe" userId="14cce123-5952-483d-bb24-70e806f559f9" providerId="ADAL" clId="{2B6B8D5A-F173-974D-B5C9-CED69123F54D}" dt="2021-10-14T10:52:30.366" v="563"/>
          <ac:spMkLst>
            <pc:docMk/>
            <pc:sldMk cId="604745578" sldId="370"/>
            <ac:spMk id="10" creationId="{60A52EBD-580F-C04E-B5EA-EBD7637F3E0A}"/>
          </ac:spMkLst>
        </pc:spChg>
        <pc:spChg chg="add mod">
          <ac:chgData name="Beth Tunnicliffe" userId="14cce123-5952-483d-bb24-70e806f559f9" providerId="ADAL" clId="{2B6B8D5A-F173-974D-B5C9-CED69123F54D}" dt="2021-10-14T10:52:30.366" v="563"/>
          <ac:spMkLst>
            <pc:docMk/>
            <pc:sldMk cId="604745578" sldId="370"/>
            <ac:spMk id="13" creationId="{8763DB9A-4FE5-0440-A5A6-5AB0629C7220}"/>
          </ac:spMkLst>
        </pc:spChg>
        <pc:spChg chg="add mod">
          <ac:chgData name="Beth Tunnicliffe" userId="14cce123-5952-483d-bb24-70e806f559f9" providerId="ADAL" clId="{2B6B8D5A-F173-974D-B5C9-CED69123F54D}" dt="2021-10-18T10:06:45.434" v="804"/>
          <ac:spMkLst>
            <pc:docMk/>
            <pc:sldMk cId="604745578" sldId="370"/>
            <ac:spMk id="14" creationId="{5640FBDB-B00C-8145-9187-65E653FC1E76}"/>
          </ac:spMkLst>
        </pc:spChg>
        <pc:picChg chg="del">
          <ac:chgData name="Beth Tunnicliffe" userId="14cce123-5952-483d-bb24-70e806f559f9" providerId="ADAL" clId="{2B6B8D5A-F173-974D-B5C9-CED69123F54D}" dt="2021-10-14T10:37:06.114" v="396" actId="478"/>
          <ac:picMkLst>
            <pc:docMk/>
            <pc:sldMk cId="604745578" sldId="370"/>
            <ac:picMk id="9" creationId="{1A1A41DD-56AD-8046-9A12-ADBE082A83A1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10:06:57.769" v="808"/>
        <pc:sldMkLst>
          <pc:docMk/>
          <pc:sldMk cId="297274445" sldId="371"/>
        </pc:sldMkLst>
        <pc:spChg chg="add mod">
          <ac:chgData name="Beth Tunnicliffe" userId="14cce123-5952-483d-bb24-70e806f559f9" providerId="ADAL" clId="{2B6B8D5A-F173-974D-B5C9-CED69123F54D}" dt="2021-10-14T10:52:35.415" v="564"/>
          <ac:spMkLst>
            <pc:docMk/>
            <pc:sldMk cId="297274445" sldId="371"/>
            <ac:spMk id="9" creationId="{22180C7B-ED9F-2746-8F23-6863D258B5DE}"/>
          </ac:spMkLst>
        </pc:spChg>
        <pc:spChg chg="add del mod">
          <ac:chgData name="Beth Tunnicliffe" userId="14cce123-5952-483d-bb24-70e806f559f9" providerId="ADAL" clId="{2B6B8D5A-F173-974D-B5C9-CED69123F54D}" dt="2021-10-18T10:06:52.180" v="805" actId="478"/>
          <ac:spMkLst>
            <pc:docMk/>
            <pc:sldMk cId="297274445" sldId="371"/>
            <ac:spMk id="13" creationId="{14F4D6E6-31F4-CB46-9B17-2A1F8F393983}"/>
          </ac:spMkLst>
        </pc:spChg>
        <pc:spChg chg="add mod">
          <ac:chgData name="Beth Tunnicliffe" userId="14cce123-5952-483d-bb24-70e806f559f9" providerId="ADAL" clId="{2B6B8D5A-F173-974D-B5C9-CED69123F54D}" dt="2021-10-14T10:52:35.415" v="564"/>
          <ac:spMkLst>
            <pc:docMk/>
            <pc:sldMk cId="297274445" sldId="371"/>
            <ac:spMk id="14" creationId="{ADED1D22-BDD6-E949-8227-5F5DAA0CAB33}"/>
          </ac:spMkLst>
        </pc:spChg>
        <pc:spChg chg="add mod">
          <ac:chgData name="Beth Tunnicliffe" userId="14cce123-5952-483d-bb24-70e806f559f9" providerId="ADAL" clId="{2B6B8D5A-F173-974D-B5C9-CED69123F54D}" dt="2021-10-18T10:06:57.769" v="808"/>
          <ac:spMkLst>
            <pc:docMk/>
            <pc:sldMk cId="297274445" sldId="371"/>
            <ac:spMk id="15" creationId="{814305A8-1810-4840-A045-CCD81E07236A}"/>
          </ac:spMkLst>
        </pc:spChg>
        <pc:picChg chg="del">
          <ac:chgData name="Beth Tunnicliffe" userId="14cce123-5952-483d-bb24-70e806f559f9" providerId="ADAL" clId="{2B6B8D5A-F173-974D-B5C9-CED69123F54D}" dt="2021-10-14T10:37:08.198" v="397" actId="478"/>
          <ac:picMkLst>
            <pc:docMk/>
            <pc:sldMk cId="297274445" sldId="371"/>
            <ac:picMk id="13" creationId="{820DDBF7-DBDB-754D-999F-27885739D44F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10:06:56.516" v="807"/>
        <pc:sldMkLst>
          <pc:docMk/>
          <pc:sldMk cId="2542551086" sldId="372"/>
        </pc:sldMkLst>
        <pc:spChg chg="add mod">
          <ac:chgData name="Beth Tunnicliffe" userId="14cce123-5952-483d-bb24-70e806f559f9" providerId="ADAL" clId="{2B6B8D5A-F173-974D-B5C9-CED69123F54D}" dt="2021-10-14T10:52:36.637" v="565"/>
          <ac:spMkLst>
            <pc:docMk/>
            <pc:sldMk cId="2542551086" sldId="372"/>
            <ac:spMk id="6" creationId="{6DA56F97-1D24-1B42-B630-CF0723385F2A}"/>
          </ac:spMkLst>
        </pc:spChg>
        <pc:spChg chg="add del mod">
          <ac:chgData name="Beth Tunnicliffe" userId="14cce123-5952-483d-bb24-70e806f559f9" providerId="ADAL" clId="{2B6B8D5A-F173-974D-B5C9-CED69123F54D}" dt="2021-10-18T10:06:54.896" v="806" actId="478"/>
          <ac:spMkLst>
            <pc:docMk/>
            <pc:sldMk cId="2542551086" sldId="372"/>
            <ac:spMk id="9" creationId="{2DDA7EAE-374E-7F4F-B6C4-EB1BE382F767}"/>
          </ac:spMkLst>
        </pc:spChg>
        <pc:spChg chg="add mod">
          <ac:chgData name="Beth Tunnicliffe" userId="14cce123-5952-483d-bb24-70e806f559f9" providerId="ADAL" clId="{2B6B8D5A-F173-974D-B5C9-CED69123F54D}" dt="2021-10-14T10:52:36.637" v="565"/>
          <ac:spMkLst>
            <pc:docMk/>
            <pc:sldMk cId="2542551086" sldId="372"/>
            <ac:spMk id="11" creationId="{B6837D35-59E3-BB48-A3FA-B92AD8709195}"/>
          </ac:spMkLst>
        </pc:spChg>
        <pc:spChg chg="add mod">
          <ac:chgData name="Beth Tunnicliffe" userId="14cce123-5952-483d-bb24-70e806f559f9" providerId="ADAL" clId="{2B6B8D5A-F173-974D-B5C9-CED69123F54D}" dt="2021-10-18T10:06:56.516" v="807"/>
          <ac:spMkLst>
            <pc:docMk/>
            <pc:sldMk cId="2542551086" sldId="372"/>
            <ac:spMk id="12" creationId="{6535C05E-6F32-E04C-9111-A0B89D12437B}"/>
          </ac:spMkLst>
        </pc:spChg>
        <pc:picChg chg="del">
          <ac:chgData name="Beth Tunnicliffe" userId="14cce123-5952-483d-bb24-70e806f559f9" providerId="ADAL" clId="{2B6B8D5A-F173-974D-B5C9-CED69123F54D}" dt="2021-10-14T10:37:11.045" v="398" actId="478"/>
          <ac:picMkLst>
            <pc:docMk/>
            <pc:sldMk cId="2542551086" sldId="372"/>
            <ac:picMk id="9" creationId="{6E988916-370D-F840-82BD-5E687F5CE7FC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10:07:02.515" v="810"/>
        <pc:sldMkLst>
          <pc:docMk/>
          <pc:sldMk cId="813112266" sldId="373"/>
        </pc:sldMkLst>
        <pc:spChg chg="add mod">
          <ac:chgData name="Beth Tunnicliffe" userId="14cce123-5952-483d-bb24-70e806f559f9" providerId="ADAL" clId="{2B6B8D5A-F173-974D-B5C9-CED69123F54D}" dt="2021-10-14T10:52:37.799" v="566"/>
          <ac:spMkLst>
            <pc:docMk/>
            <pc:sldMk cId="813112266" sldId="373"/>
            <ac:spMk id="6" creationId="{4241EBF2-85DE-CF48-9E18-0DF8F477C2E6}"/>
          </ac:spMkLst>
        </pc:spChg>
        <pc:spChg chg="add mod">
          <ac:chgData name="Beth Tunnicliffe" userId="14cce123-5952-483d-bb24-70e806f559f9" providerId="ADAL" clId="{2B6B8D5A-F173-974D-B5C9-CED69123F54D}" dt="2021-10-14T10:52:37.799" v="566"/>
          <ac:spMkLst>
            <pc:docMk/>
            <pc:sldMk cId="813112266" sldId="373"/>
            <ac:spMk id="8" creationId="{379B7B9D-74D7-8F44-9354-37957D25AFC3}"/>
          </ac:spMkLst>
        </pc:spChg>
        <pc:spChg chg="add del mod">
          <ac:chgData name="Beth Tunnicliffe" userId="14cce123-5952-483d-bb24-70e806f559f9" providerId="ADAL" clId="{2B6B8D5A-F173-974D-B5C9-CED69123F54D}" dt="2021-10-18T10:07:02.143" v="809" actId="478"/>
          <ac:spMkLst>
            <pc:docMk/>
            <pc:sldMk cId="813112266" sldId="373"/>
            <ac:spMk id="9" creationId="{DEF6ADDF-1D61-984D-BC5D-CA12AEF984EA}"/>
          </ac:spMkLst>
        </pc:spChg>
        <pc:spChg chg="add mod">
          <ac:chgData name="Beth Tunnicliffe" userId="14cce123-5952-483d-bb24-70e806f559f9" providerId="ADAL" clId="{2B6B8D5A-F173-974D-B5C9-CED69123F54D}" dt="2021-10-18T10:07:02.515" v="810"/>
          <ac:spMkLst>
            <pc:docMk/>
            <pc:sldMk cId="813112266" sldId="373"/>
            <ac:spMk id="11" creationId="{ED11E632-C75A-F949-9A58-DC9267D36847}"/>
          </ac:spMkLst>
        </pc:spChg>
        <pc:spChg chg="mod">
          <ac:chgData name="Beth Tunnicliffe" userId="14cce123-5952-483d-bb24-70e806f559f9" providerId="ADAL" clId="{2B6B8D5A-F173-974D-B5C9-CED69123F54D}" dt="2021-10-14T10:37:43.587" v="405" actId="20577"/>
          <ac:spMkLst>
            <pc:docMk/>
            <pc:sldMk cId="813112266" sldId="373"/>
            <ac:spMk id="12" creationId="{F1BF0C51-CE2C-1746-B61F-D3CD4AC6503F}"/>
          </ac:spMkLst>
        </pc:spChg>
        <pc:picChg chg="del">
          <ac:chgData name="Beth Tunnicliffe" userId="14cce123-5952-483d-bb24-70e806f559f9" providerId="ADAL" clId="{2B6B8D5A-F173-974D-B5C9-CED69123F54D}" dt="2021-10-14T10:37:34.516" v="400" actId="478"/>
          <ac:picMkLst>
            <pc:docMk/>
            <pc:sldMk cId="813112266" sldId="373"/>
            <ac:picMk id="9" creationId="{71266EA8-E84D-0048-A215-3203075F6D92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10:07:21.489" v="818"/>
        <pc:sldMkLst>
          <pc:docMk/>
          <pc:sldMk cId="119611399" sldId="374"/>
        </pc:sldMkLst>
        <pc:spChg chg="add mod">
          <ac:chgData name="Beth Tunnicliffe" userId="14cce123-5952-483d-bb24-70e806f559f9" providerId="ADAL" clId="{2B6B8D5A-F173-974D-B5C9-CED69123F54D}" dt="2021-10-14T10:52:39.101" v="567"/>
          <ac:spMkLst>
            <pc:docMk/>
            <pc:sldMk cId="119611399" sldId="374"/>
            <ac:spMk id="13" creationId="{9937B2CA-6C7F-FF43-A6C5-3D6C2B72C1BA}"/>
          </ac:spMkLst>
        </pc:spChg>
        <pc:spChg chg="add mod">
          <ac:chgData name="Beth Tunnicliffe" userId="14cce123-5952-483d-bb24-70e806f559f9" providerId="ADAL" clId="{2B6B8D5A-F173-974D-B5C9-CED69123F54D}" dt="2021-10-14T10:52:39.101" v="567"/>
          <ac:spMkLst>
            <pc:docMk/>
            <pc:sldMk cId="119611399" sldId="374"/>
            <ac:spMk id="14" creationId="{482B9DD9-BC5F-344C-A225-3A871B025302}"/>
          </ac:spMkLst>
        </pc:spChg>
        <pc:spChg chg="add del mod">
          <ac:chgData name="Beth Tunnicliffe" userId="14cce123-5952-483d-bb24-70e806f559f9" providerId="ADAL" clId="{2B6B8D5A-F173-974D-B5C9-CED69123F54D}" dt="2021-10-18T10:07:05.899" v="811" actId="478"/>
          <ac:spMkLst>
            <pc:docMk/>
            <pc:sldMk cId="119611399" sldId="374"/>
            <ac:spMk id="15" creationId="{F6D47B3D-B06D-0247-BAE1-BFF7F635182C}"/>
          </ac:spMkLst>
        </pc:spChg>
        <pc:spChg chg="add del mod">
          <ac:chgData name="Beth Tunnicliffe" userId="14cce123-5952-483d-bb24-70e806f559f9" providerId="ADAL" clId="{2B6B8D5A-F173-974D-B5C9-CED69123F54D}" dt="2021-10-18T10:07:21.204" v="817" actId="478"/>
          <ac:spMkLst>
            <pc:docMk/>
            <pc:sldMk cId="119611399" sldId="374"/>
            <ac:spMk id="16" creationId="{594E5796-A910-2C43-BCA6-EDFC5CECAB36}"/>
          </ac:spMkLst>
        </pc:spChg>
        <pc:spChg chg="add mod">
          <ac:chgData name="Beth Tunnicliffe" userId="14cce123-5952-483d-bb24-70e806f559f9" providerId="ADAL" clId="{2B6B8D5A-F173-974D-B5C9-CED69123F54D}" dt="2021-10-18T10:07:21.489" v="818"/>
          <ac:spMkLst>
            <pc:docMk/>
            <pc:sldMk cId="119611399" sldId="374"/>
            <ac:spMk id="17" creationId="{575F30CD-1A4D-804C-9349-BEE659EEB882}"/>
          </ac:spMkLst>
        </pc:spChg>
        <pc:picChg chg="del">
          <ac:chgData name="Beth Tunnicliffe" userId="14cce123-5952-483d-bb24-70e806f559f9" providerId="ADAL" clId="{2B6B8D5A-F173-974D-B5C9-CED69123F54D}" dt="2021-10-14T10:37:51.469" v="406" actId="478"/>
          <ac:picMkLst>
            <pc:docMk/>
            <pc:sldMk cId="119611399" sldId="374"/>
            <ac:picMk id="9" creationId="{5C475A9E-FC6B-7C47-AC64-C53027EA551D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10:07:18.194" v="816"/>
        <pc:sldMkLst>
          <pc:docMk/>
          <pc:sldMk cId="2205483255" sldId="375"/>
        </pc:sldMkLst>
        <pc:spChg chg="add mod">
          <ac:chgData name="Beth Tunnicliffe" userId="14cce123-5952-483d-bb24-70e806f559f9" providerId="ADAL" clId="{2B6B8D5A-F173-974D-B5C9-CED69123F54D}" dt="2021-10-14T10:52:39.977" v="568"/>
          <ac:spMkLst>
            <pc:docMk/>
            <pc:sldMk cId="2205483255" sldId="375"/>
            <ac:spMk id="14" creationId="{D60C83EF-96D8-6D4D-B844-D7D9BC3A54AA}"/>
          </ac:spMkLst>
        </pc:spChg>
        <pc:spChg chg="add del mod">
          <ac:chgData name="Beth Tunnicliffe" userId="14cce123-5952-483d-bb24-70e806f559f9" providerId="ADAL" clId="{2B6B8D5A-F173-974D-B5C9-CED69123F54D}" dt="2021-10-18T10:07:08.827" v="813" actId="478"/>
          <ac:spMkLst>
            <pc:docMk/>
            <pc:sldMk cId="2205483255" sldId="375"/>
            <ac:spMk id="15" creationId="{E6BCA495-BFD1-5A46-A97E-BC0EEED7C225}"/>
          </ac:spMkLst>
        </pc:spChg>
        <pc:spChg chg="add mod">
          <ac:chgData name="Beth Tunnicliffe" userId="14cce123-5952-483d-bb24-70e806f559f9" providerId="ADAL" clId="{2B6B8D5A-F173-974D-B5C9-CED69123F54D}" dt="2021-10-14T10:52:39.977" v="568"/>
          <ac:spMkLst>
            <pc:docMk/>
            <pc:sldMk cId="2205483255" sldId="375"/>
            <ac:spMk id="16" creationId="{A23EA296-B051-A84A-94C3-E28587C8DC0D}"/>
          </ac:spMkLst>
        </pc:spChg>
        <pc:spChg chg="add del mod">
          <ac:chgData name="Beth Tunnicliffe" userId="14cce123-5952-483d-bb24-70e806f559f9" providerId="ADAL" clId="{2B6B8D5A-F173-974D-B5C9-CED69123F54D}" dt="2021-10-18T10:07:16.807" v="815" actId="478"/>
          <ac:spMkLst>
            <pc:docMk/>
            <pc:sldMk cId="2205483255" sldId="375"/>
            <ac:spMk id="17" creationId="{2FF7FF25-04D6-0F48-A64B-EEA51E1A39A4}"/>
          </ac:spMkLst>
        </pc:spChg>
        <pc:spChg chg="add mod">
          <ac:chgData name="Beth Tunnicliffe" userId="14cce123-5952-483d-bb24-70e806f559f9" providerId="ADAL" clId="{2B6B8D5A-F173-974D-B5C9-CED69123F54D}" dt="2021-10-18T10:07:18.194" v="816"/>
          <ac:spMkLst>
            <pc:docMk/>
            <pc:sldMk cId="2205483255" sldId="375"/>
            <ac:spMk id="18" creationId="{65BE0A0F-8509-2E43-88A6-BC02E14963EF}"/>
          </ac:spMkLst>
        </pc:spChg>
        <pc:picChg chg="del">
          <ac:chgData name="Beth Tunnicliffe" userId="14cce123-5952-483d-bb24-70e806f559f9" providerId="ADAL" clId="{2B6B8D5A-F173-974D-B5C9-CED69123F54D}" dt="2021-10-14T10:37:54.221" v="407" actId="478"/>
          <ac:picMkLst>
            <pc:docMk/>
            <pc:sldMk cId="2205483255" sldId="375"/>
            <ac:picMk id="15" creationId="{46100E97-EE18-804E-9D1B-FABC173F68FC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10:07:25.653" v="820"/>
        <pc:sldMkLst>
          <pc:docMk/>
          <pc:sldMk cId="2223040366" sldId="376"/>
        </pc:sldMkLst>
        <pc:spChg chg="add mod">
          <ac:chgData name="Beth Tunnicliffe" userId="14cce123-5952-483d-bb24-70e806f559f9" providerId="ADAL" clId="{2B6B8D5A-F173-974D-B5C9-CED69123F54D}" dt="2021-10-14T10:52:40.900" v="569"/>
          <ac:spMkLst>
            <pc:docMk/>
            <pc:sldMk cId="2223040366" sldId="376"/>
            <ac:spMk id="15" creationId="{FD31742E-C6FA-484A-A7DD-F92C710B6050}"/>
          </ac:spMkLst>
        </pc:spChg>
        <pc:spChg chg="add del mod">
          <ac:chgData name="Beth Tunnicliffe" userId="14cce123-5952-483d-bb24-70e806f559f9" providerId="ADAL" clId="{2B6B8D5A-F173-974D-B5C9-CED69123F54D}" dt="2021-10-18T10:07:25.333" v="819" actId="478"/>
          <ac:spMkLst>
            <pc:docMk/>
            <pc:sldMk cId="2223040366" sldId="376"/>
            <ac:spMk id="19" creationId="{72CB6B81-E80A-E74F-9021-E982712C7E71}"/>
          </ac:spMkLst>
        </pc:spChg>
        <pc:spChg chg="add mod">
          <ac:chgData name="Beth Tunnicliffe" userId="14cce123-5952-483d-bb24-70e806f559f9" providerId="ADAL" clId="{2B6B8D5A-F173-974D-B5C9-CED69123F54D}" dt="2021-10-14T10:52:40.900" v="569"/>
          <ac:spMkLst>
            <pc:docMk/>
            <pc:sldMk cId="2223040366" sldId="376"/>
            <ac:spMk id="21" creationId="{FC21BA1E-000F-DB4F-8193-A0BCB53307BF}"/>
          </ac:spMkLst>
        </pc:spChg>
        <pc:spChg chg="add mod">
          <ac:chgData name="Beth Tunnicliffe" userId="14cce123-5952-483d-bb24-70e806f559f9" providerId="ADAL" clId="{2B6B8D5A-F173-974D-B5C9-CED69123F54D}" dt="2021-10-18T10:07:25.653" v="820"/>
          <ac:spMkLst>
            <pc:docMk/>
            <pc:sldMk cId="2223040366" sldId="376"/>
            <ac:spMk id="22" creationId="{4553D8C9-0838-B84C-9A2A-C057564FE7C3}"/>
          </ac:spMkLst>
        </pc:spChg>
        <pc:picChg chg="del">
          <ac:chgData name="Beth Tunnicliffe" userId="14cce123-5952-483d-bb24-70e806f559f9" providerId="ADAL" clId="{2B6B8D5A-F173-974D-B5C9-CED69123F54D}" dt="2021-10-14T10:37:57.001" v="408" actId="478"/>
          <ac:picMkLst>
            <pc:docMk/>
            <pc:sldMk cId="2223040366" sldId="376"/>
            <ac:picMk id="19" creationId="{8A1DCB75-1779-6A4F-9606-2A35F0D2A3FC}"/>
          </ac:picMkLst>
        </pc:picChg>
      </pc:sldChg>
      <pc:sldChg chg="modSp addCm modCm">
        <pc:chgData name="Beth Tunnicliffe" userId="14cce123-5952-483d-bb24-70e806f559f9" providerId="ADAL" clId="{2B6B8D5A-F173-974D-B5C9-CED69123F54D}" dt="2021-10-18T10:29:55.738" v="929"/>
        <pc:sldMkLst>
          <pc:docMk/>
          <pc:sldMk cId="2604215602" sldId="377"/>
        </pc:sldMkLst>
        <pc:spChg chg="mod">
          <ac:chgData name="Beth Tunnicliffe" userId="14cce123-5952-483d-bb24-70e806f559f9" providerId="ADAL" clId="{2B6B8D5A-F173-974D-B5C9-CED69123F54D}" dt="2021-10-14T10:38:32.884" v="410" actId="20577"/>
          <ac:spMkLst>
            <pc:docMk/>
            <pc:sldMk cId="2604215602" sldId="377"/>
            <ac:spMk id="8" creationId="{FBAD29DB-9B80-474B-8A00-F7D3BCAD5C3C}"/>
          </ac:spMkLst>
        </pc:spChg>
      </pc:sldChg>
      <pc:sldChg chg="addSp delSp modSp mod">
        <pc:chgData name="Beth Tunnicliffe" userId="14cce123-5952-483d-bb24-70e806f559f9" providerId="ADAL" clId="{2B6B8D5A-F173-974D-B5C9-CED69123F54D}" dt="2021-10-18T10:21:40.966" v="881"/>
        <pc:sldMkLst>
          <pc:docMk/>
          <pc:sldMk cId="3808483230" sldId="378"/>
        </pc:sldMkLst>
        <pc:spChg chg="add mod">
          <ac:chgData name="Beth Tunnicliffe" userId="14cce123-5952-483d-bb24-70e806f559f9" providerId="ADAL" clId="{2B6B8D5A-F173-974D-B5C9-CED69123F54D}" dt="2021-10-14T10:48:49.299" v="494"/>
          <ac:spMkLst>
            <pc:docMk/>
            <pc:sldMk cId="3808483230" sldId="378"/>
            <ac:spMk id="9" creationId="{69DF81FB-2912-064F-819A-40B6195F170F}"/>
          </ac:spMkLst>
        </pc:spChg>
        <pc:spChg chg="add mod">
          <ac:chgData name="Beth Tunnicliffe" userId="14cce123-5952-483d-bb24-70e806f559f9" providerId="ADAL" clId="{2B6B8D5A-F173-974D-B5C9-CED69123F54D}" dt="2021-10-18T10:21:40.966" v="881"/>
          <ac:spMkLst>
            <pc:docMk/>
            <pc:sldMk cId="3808483230" sldId="378"/>
            <ac:spMk id="10" creationId="{E8FB32D5-9018-6841-BA9D-BC45B51F3D87}"/>
          </ac:spMkLst>
        </pc:spChg>
        <pc:spChg chg="add mod">
          <ac:chgData name="Beth Tunnicliffe" userId="14cce123-5952-483d-bb24-70e806f559f9" providerId="ADAL" clId="{2B6B8D5A-F173-974D-B5C9-CED69123F54D}" dt="2021-10-14T10:48:49.299" v="494"/>
          <ac:spMkLst>
            <pc:docMk/>
            <pc:sldMk cId="3808483230" sldId="378"/>
            <ac:spMk id="11" creationId="{05F13077-6084-3F4F-8D7B-2037ACBE3BC9}"/>
          </ac:spMkLst>
        </pc:spChg>
        <pc:picChg chg="del">
          <ac:chgData name="Beth Tunnicliffe" userId="14cce123-5952-483d-bb24-70e806f559f9" providerId="ADAL" clId="{2B6B8D5A-F173-974D-B5C9-CED69123F54D}" dt="2021-10-14T10:23:59.847" v="266" actId="478"/>
          <ac:picMkLst>
            <pc:docMk/>
            <pc:sldMk cId="3808483230" sldId="378"/>
            <ac:picMk id="10" creationId="{135CF666-2259-C845-B364-39A2E87D90CB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09:48:48.985" v="680"/>
        <pc:sldMkLst>
          <pc:docMk/>
          <pc:sldMk cId="3283873835" sldId="379"/>
        </pc:sldMkLst>
        <pc:spChg chg="add mod">
          <ac:chgData name="Beth Tunnicliffe" userId="14cce123-5952-483d-bb24-70e806f559f9" providerId="ADAL" clId="{2B6B8D5A-F173-974D-B5C9-CED69123F54D}" dt="2021-10-14T10:49:47.497" v="515"/>
          <ac:spMkLst>
            <pc:docMk/>
            <pc:sldMk cId="3283873835" sldId="379"/>
            <ac:spMk id="9" creationId="{C38951B4-1549-A045-AC94-5CF78558E652}"/>
          </ac:spMkLst>
        </pc:spChg>
        <pc:spChg chg="add del mod">
          <ac:chgData name="Beth Tunnicliffe" userId="14cce123-5952-483d-bb24-70e806f559f9" providerId="ADAL" clId="{2B6B8D5A-F173-974D-B5C9-CED69123F54D}" dt="2021-10-18T09:47:53.942" v="670"/>
          <ac:spMkLst>
            <pc:docMk/>
            <pc:sldMk cId="3283873835" sldId="379"/>
            <ac:spMk id="10" creationId="{EF04FB83-4483-7345-A914-FB8988EC4BAD}"/>
          </ac:spMkLst>
        </pc:spChg>
        <pc:spChg chg="add mod">
          <ac:chgData name="Beth Tunnicliffe" userId="14cce123-5952-483d-bb24-70e806f559f9" providerId="ADAL" clId="{2B6B8D5A-F173-974D-B5C9-CED69123F54D}" dt="2021-10-14T10:49:47.497" v="515"/>
          <ac:spMkLst>
            <pc:docMk/>
            <pc:sldMk cId="3283873835" sldId="379"/>
            <ac:spMk id="11" creationId="{E4E292AD-94D9-F34D-8A1A-6C19E693CA72}"/>
          </ac:spMkLst>
        </pc:spChg>
        <pc:spChg chg="add del mod">
          <ac:chgData name="Beth Tunnicliffe" userId="14cce123-5952-483d-bb24-70e806f559f9" providerId="ADAL" clId="{2B6B8D5A-F173-974D-B5C9-CED69123F54D}" dt="2021-10-18T09:48:06.751" v="672" actId="478"/>
          <ac:spMkLst>
            <pc:docMk/>
            <pc:sldMk cId="3283873835" sldId="379"/>
            <ac:spMk id="12" creationId="{7974AB22-60D3-0049-8CCF-9B4962693ABA}"/>
          </ac:spMkLst>
        </pc:spChg>
        <pc:spChg chg="add mod">
          <ac:chgData name="Beth Tunnicliffe" userId="14cce123-5952-483d-bb24-70e806f559f9" providerId="ADAL" clId="{2B6B8D5A-F173-974D-B5C9-CED69123F54D}" dt="2021-10-18T09:48:48.985" v="680"/>
          <ac:spMkLst>
            <pc:docMk/>
            <pc:sldMk cId="3283873835" sldId="379"/>
            <ac:spMk id="13" creationId="{9839C36D-1D6B-C54B-9A00-8843D61D4E5F}"/>
          </ac:spMkLst>
        </pc:spChg>
        <pc:picChg chg="del">
          <ac:chgData name="Beth Tunnicliffe" userId="14cce123-5952-483d-bb24-70e806f559f9" providerId="ADAL" clId="{2B6B8D5A-F173-974D-B5C9-CED69123F54D}" dt="2021-10-14T10:27:56.323" v="299" actId="478"/>
          <ac:picMkLst>
            <pc:docMk/>
            <pc:sldMk cId="3283873835" sldId="379"/>
            <ac:picMk id="10" creationId="{4C23E0EF-7E99-B34C-B0C0-E52A0E5F4203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09:49:07.701" v="691"/>
        <pc:sldMkLst>
          <pc:docMk/>
          <pc:sldMk cId="3426858094" sldId="380"/>
        </pc:sldMkLst>
        <pc:spChg chg="add mod">
          <ac:chgData name="Beth Tunnicliffe" userId="14cce123-5952-483d-bb24-70e806f559f9" providerId="ADAL" clId="{2B6B8D5A-F173-974D-B5C9-CED69123F54D}" dt="2021-10-14T10:50:07.961" v="526"/>
          <ac:spMkLst>
            <pc:docMk/>
            <pc:sldMk cId="3426858094" sldId="380"/>
            <ac:spMk id="13" creationId="{ABE4FA0B-E4E9-1D46-8BFB-377ADAA40483}"/>
          </ac:spMkLst>
        </pc:spChg>
        <pc:spChg chg="add mod">
          <ac:chgData name="Beth Tunnicliffe" userId="14cce123-5952-483d-bb24-70e806f559f9" providerId="ADAL" clId="{2B6B8D5A-F173-974D-B5C9-CED69123F54D}" dt="2021-10-18T09:49:07.701" v="691"/>
          <ac:spMkLst>
            <pc:docMk/>
            <pc:sldMk cId="3426858094" sldId="380"/>
            <ac:spMk id="14" creationId="{B7673290-29C2-3045-A63B-91CAF72C119F}"/>
          </ac:spMkLst>
        </pc:spChg>
        <pc:spChg chg="add mod">
          <ac:chgData name="Beth Tunnicliffe" userId="14cce123-5952-483d-bb24-70e806f559f9" providerId="ADAL" clId="{2B6B8D5A-F173-974D-B5C9-CED69123F54D}" dt="2021-10-14T10:50:07.961" v="526"/>
          <ac:spMkLst>
            <pc:docMk/>
            <pc:sldMk cId="3426858094" sldId="380"/>
            <ac:spMk id="15" creationId="{5B5863E8-2B16-6E47-A003-F4C625B7085C}"/>
          </ac:spMkLst>
        </pc:spChg>
        <pc:picChg chg="del">
          <ac:chgData name="Beth Tunnicliffe" userId="14cce123-5952-483d-bb24-70e806f559f9" providerId="ADAL" clId="{2B6B8D5A-F173-974D-B5C9-CED69123F54D}" dt="2021-10-14T10:31:19.996" v="345" actId="478"/>
          <ac:picMkLst>
            <pc:docMk/>
            <pc:sldMk cId="3426858094" sldId="380"/>
            <ac:picMk id="14" creationId="{7D7BD389-87BB-2341-AF98-5EB3E2472C8F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09:56:27.511" v="724"/>
        <pc:sldMkLst>
          <pc:docMk/>
          <pc:sldMk cId="2559359262" sldId="381"/>
        </pc:sldMkLst>
        <pc:spChg chg="add mod">
          <ac:chgData name="Beth Tunnicliffe" userId="14cce123-5952-483d-bb24-70e806f559f9" providerId="ADAL" clId="{2B6B8D5A-F173-974D-B5C9-CED69123F54D}" dt="2021-10-18T09:56:27.511" v="724"/>
          <ac:spMkLst>
            <pc:docMk/>
            <pc:sldMk cId="2559359262" sldId="381"/>
            <ac:spMk id="11" creationId="{0560A81E-A05F-1B48-948D-8002201C90B0}"/>
          </ac:spMkLst>
        </pc:spChg>
        <pc:spChg chg="add mod">
          <ac:chgData name="Beth Tunnicliffe" userId="14cce123-5952-483d-bb24-70e806f559f9" providerId="ADAL" clId="{2B6B8D5A-F173-974D-B5C9-CED69123F54D}" dt="2021-10-14T10:51:04.798" v="535"/>
          <ac:spMkLst>
            <pc:docMk/>
            <pc:sldMk cId="2559359262" sldId="381"/>
            <ac:spMk id="12" creationId="{1E989DFF-CA41-BF49-9916-3F2D4DCF3C3C}"/>
          </ac:spMkLst>
        </pc:spChg>
        <pc:spChg chg="add mod">
          <ac:chgData name="Beth Tunnicliffe" userId="14cce123-5952-483d-bb24-70e806f559f9" providerId="ADAL" clId="{2B6B8D5A-F173-974D-B5C9-CED69123F54D}" dt="2021-10-14T10:51:04.798" v="535"/>
          <ac:spMkLst>
            <pc:docMk/>
            <pc:sldMk cId="2559359262" sldId="381"/>
            <ac:spMk id="13" creationId="{52D02721-7D85-FF4C-B5D3-97C6E59643F9}"/>
          </ac:spMkLst>
        </pc:spChg>
        <pc:picChg chg="del">
          <ac:chgData name="Beth Tunnicliffe" userId="14cce123-5952-483d-bb24-70e806f559f9" providerId="ADAL" clId="{2B6B8D5A-F173-974D-B5C9-CED69123F54D}" dt="2021-10-14T10:35:24.392" v="370" actId="478"/>
          <ac:picMkLst>
            <pc:docMk/>
            <pc:sldMk cId="2559359262" sldId="381"/>
            <ac:picMk id="11" creationId="{031B996E-1667-3B48-ACA3-79C60B4436CB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09:38:09.366" v="631" actId="14100"/>
        <pc:sldMkLst>
          <pc:docMk/>
          <pc:sldMk cId="2201327956" sldId="383"/>
        </pc:sldMkLst>
        <pc:spChg chg="mod">
          <ac:chgData name="Beth Tunnicliffe" userId="14cce123-5952-483d-bb24-70e806f559f9" providerId="ADAL" clId="{2B6B8D5A-F173-974D-B5C9-CED69123F54D}" dt="2021-10-14T10:20:10.026" v="210" actId="14100"/>
          <ac:spMkLst>
            <pc:docMk/>
            <pc:sldMk cId="2201327956" sldId="383"/>
            <ac:spMk id="3" creationId="{57959546-C9AF-1D42-93E8-DBCA57DB01BF}"/>
          </ac:spMkLst>
        </pc:spChg>
        <pc:spChg chg="mod">
          <ac:chgData name="Beth Tunnicliffe" userId="14cce123-5952-483d-bb24-70e806f559f9" providerId="ADAL" clId="{2B6B8D5A-F173-974D-B5C9-CED69123F54D}" dt="2021-10-14T10:20:19.568" v="211" actId="14100"/>
          <ac:spMkLst>
            <pc:docMk/>
            <pc:sldMk cId="2201327956" sldId="383"/>
            <ac:spMk id="8" creationId="{A52F9A91-EEFB-5947-8A36-AACEB951B76F}"/>
          </ac:spMkLst>
        </pc:spChg>
        <pc:spChg chg="add mod">
          <ac:chgData name="Beth Tunnicliffe" userId="14cce123-5952-483d-bb24-70e806f559f9" providerId="ADAL" clId="{2B6B8D5A-F173-974D-B5C9-CED69123F54D}" dt="2021-10-18T09:38:09.366" v="631" actId="14100"/>
          <ac:spMkLst>
            <pc:docMk/>
            <pc:sldMk cId="2201327956" sldId="383"/>
            <ac:spMk id="11" creationId="{B38AD051-FFCD-4F43-91DB-1E2EAA7913BF}"/>
          </ac:spMkLst>
        </pc:spChg>
        <pc:spChg chg="add del mod">
          <ac:chgData name="Beth Tunnicliffe" userId="14cce123-5952-483d-bb24-70e806f559f9" providerId="ADAL" clId="{2B6B8D5A-F173-974D-B5C9-CED69123F54D}" dt="2021-10-14T10:07:47.870" v="109" actId="478"/>
          <ac:spMkLst>
            <pc:docMk/>
            <pc:sldMk cId="2201327956" sldId="383"/>
            <ac:spMk id="11" creationId="{ED3B9D1E-8D69-0F4E-979C-5F82BEEC7555}"/>
          </ac:spMkLst>
        </pc:spChg>
        <pc:spChg chg="add del mod">
          <ac:chgData name="Beth Tunnicliffe" userId="14cce123-5952-483d-bb24-70e806f559f9" providerId="ADAL" clId="{2B6B8D5A-F173-974D-B5C9-CED69123F54D}" dt="2021-10-14T10:07:50.033" v="110" actId="478"/>
          <ac:spMkLst>
            <pc:docMk/>
            <pc:sldMk cId="2201327956" sldId="383"/>
            <ac:spMk id="13" creationId="{9853A3E0-9123-6546-AC2B-213E37A161BA}"/>
          </ac:spMkLst>
        </pc:spChg>
        <pc:spChg chg="add mod">
          <ac:chgData name="Beth Tunnicliffe" userId="14cce123-5952-483d-bb24-70e806f559f9" providerId="ADAL" clId="{2B6B8D5A-F173-974D-B5C9-CED69123F54D}" dt="2021-10-14T10:45:14.670" v="452"/>
          <ac:spMkLst>
            <pc:docMk/>
            <pc:sldMk cId="2201327956" sldId="383"/>
            <ac:spMk id="14" creationId="{D55AD810-099E-4144-8ED7-74118087364E}"/>
          </ac:spMkLst>
        </pc:spChg>
        <pc:spChg chg="add mod">
          <ac:chgData name="Beth Tunnicliffe" userId="14cce123-5952-483d-bb24-70e806f559f9" providerId="ADAL" clId="{2B6B8D5A-F173-974D-B5C9-CED69123F54D}" dt="2021-10-14T10:45:14.670" v="452"/>
          <ac:spMkLst>
            <pc:docMk/>
            <pc:sldMk cId="2201327956" sldId="383"/>
            <ac:spMk id="15" creationId="{507258CA-C7D2-B640-B0DB-CBA29B0CF74A}"/>
          </ac:spMkLst>
        </pc:spChg>
        <pc:picChg chg="mod">
          <ac:chgData name="Beth Tunnicliffe" userId="14cce123-5952-483d-bb24-70e806f559f9" providerId="ADAL" clId="{2B6B8D5A-F173-974D-B5C9-CED69123F54D}" dt="2021-10-14T10:20:19.568" v="211" actId="14100"/>
          <ac:picMkLst>
            <pc:docMk/>
            <pc:sldMk cId="2201327956" sldId="383"/>
            <ac:picMk id="7" creationId="{90F45CDE-E6CC-4950-9075-4481BA625DBF}"/>
          </ac:picMkLst>
        </pc:picChg>
        <pc:picChg chg="del">
          <ac:chgData name="Beth Tunnicliffe" userId="14cce123-5952-483d-bb24-70e806f559f9" providerId="ADAL" clId="{2B6B8D5A-F173-974D-B5C9-CED69123F54D}" dt="2021-10-14T10:16:12.594" v="181" actId="478"/>
          <ac:picMkLst>
            <pc:docMk/>
            <pc:sldMk cId="2201327956" sldId="383"/>
            <ac:picMk id="12" creationId="{EEA106D1-6D93-6F46-A324-8ED2EB0F7A95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09:56:30.993" v="726"/>
        <pc:sldMkLst>
          <pc:docMk/>
          <pc:sldMk cId="2153875359" sldId="384"/>
        </pc:sldMkLst>
        <pc:spChg chg="add mod">
          <ac:chgData name="Beth Tunnicliffe" userId="14cce123-5952-483d-bb24-70e806f559f9" providerId="ADAL" clId="{2B6B8D5A-F173-974D-B5C9-CED69123F54D}" dt="2021-10-14T10:51:08.590" v="537"/>
          <ac:spMkLst>
            <pc:docMk/>
            <pc:sldMk cId="2153875359" sldId="384"/>
            <ac:spMk id="10" creationId="{A695A542-AB3E-304B-85F0-20FAB3474A1E}"/>
          </ac:spMkLst>
        </pc:spChg>
        <pc:spChg chg="add mod">
          <ac:chgData name="Beth Tunnicliffe" userId="14cce123-5952-483d-bb24-70e806f559f9" providerId="ADAL" clId="{2B6B8D5A-F173-974D-B5C9-CED69123F54D}" dt="2021-10-14T10:51:08.590" v="537"/>
          <ac:spMkLst>
            <pc:docMk/>
            <pc:sldMk cId="2153875359" sldId="384"/>
            <ac:spMk id="11" creationId="{4084BA80-764F-DA42-8441-5B974CDF7C83}"/>
          </ac:spMkLst>
        </pc:spChg>
        <pc:spChg chg="add mod">
          <ac:chgData name="Beth Tunnicliffe" userId="14cce123-5952-483d-bb24-70e806f559f9" providerId="ADAL" clId="{2B6B8D5A-F173-974D-B5C9-CED69123F54D}" dt="2021-10-18T09:56:30.993" v="726"/>
          <ac:spMkLst>
            <pc:docMk/>
            <pc:sldMk cId="2153875359" sldId="384"/>
            <ac:spMk id="12" creationId="{CE9FF9CC-9AE4-2942-969E-E3E0A464754A}"/>
          </ac:spMkLst>
        </pc:spChg>
        <pc:picChg chg="del">
          <ac:chgData name="Beth Tunnicliffe" userId="14cce123-5952-483d-bb24-70e806f559f9" providerId="ADAL" clId="{2B6B8D5A-F173-974D-B5C9-CED69123F54D}" dt="2021-10-14T10:35:32.432" v="372" actId="478"/>
          <ac:picMkLst>
            <pc:docMk/>
            <pc:sldMk cId="2153875359" sldId="384"/>
            <ac:picMk id="9" creationId="{D3DA0030-FE67-C140-A8D6-9FC5C8C0C02F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09:56:32.660" v="727"/>
        <pc:sldMkLst>
          <pc:docMk/>
          <pc:sldMk cId="3880597853" sldId="385"/>
        </pc:sldMkLst>
        <pc:spChg chg="add mod">
          <ac:chgData name="Beth Tunnicliffe" userId="14cce123-5952-483d-bb24-70e806f559f9" providerId="ADAL" clId="{2B6B8D5A-F173-974D-B5C9-CED69123F54D}" dt="2021-10-14T10:51:10.051" v="538"/>
          <ac:spMkLst>
            <pc:docMk/>
            <pc:sldMk cId="3880597853" sldId="385"/>
            <ac:spMk id="7" creationId="{9DCB648D-0D96-7A4B-AD16-FFECBB7D6AF5}"/>
          </ac:spMkLst>
        </pc:spChg>
        <pc:spChg chg="add mod">
          <ac:chgData name="Beth Tunnicliffe" userId="14cce123-5952-483d-bb24-70e806f559f9" providerId="ADAL" clId="{2B6B8D5A-F173-974D-B5C9-CED69123F54D}" dt="2021-10-14T10:51:10.051" v="538"/>
          <ac:spMkLst>
            <pc:docMk/>
            <pc:sldMk cId="3880597853" sldId="385"/>
            <ac:spMk id="8" creationId="{2CDE09BC-E0D2-7640-99B6-4C864CEBF1C8}"/>
          </ac:spMkLst>
        </pc:spChg>
        <pc:spChg chg="add mod">
          <ac:chgData name="Beth Tunnicliffe" userId="14cce123-5952-483d-bb24-70e806f559f9" providerId="ADAL" clId="{2B6B8D5A-F173-974D-B5C9-CED69123F54D}" dt="2021-10-18T09:56:32.660" v="727"/>
          <ac:spMkLst>
            <pc:docMk/>
            <pc:sldMk cId="3880597853" sldId="385"/>
            <ac:spMk id="10" creationId="{1D9FED8B-076C-C543-BA4F-EB5A0BB6965F}"/>
          </ac:spMkLst>
        </pc:spChg>
        <pc:picChg chg="del">
          <ac:chgData name="Beth Tunnicliffe" userId="14cce123-5952-483d-bb24-70e806f559f9" providerId="ADAL" clId="{2B6B8D5A-F173-974D-B5C9-CED69123F54D}" dt="2021-10-14T10:35:34.428" v="373" actId="478"/>
          <ac:picMkLst>
            <pc:docMk/>
            <pc:sldMk cId="3880597853" sldId="385"/>
            <ac:picMk id="6" creationId="{C33DFAF9-57AE-C940-9E29-23854E57CC1B}"/>
          </ac:picMkLst>
        </pc:picChg>
      </pc:sldChg>
      <pc:sldChg chg="addSp delSp modSp mod">
        <pc:chgData name="Beth Tunnicliffe" userId="14cce123-5952-483d-bb24-70e806f559f9" providerId="ADAL" clId="{2B6B8D5A-F173-974D-B5C9-CED69123F54D}" dt="2021-10-18T09:56:37.247" v="732" actId="1035"/>
        <pc:sldMkLst>
          <pc:docMk/>
          <pc:sldMk cId="630770490" sldId="386"/>
        </pc:sldMkLst>
        <pc:spChg chg="add mod">
          <ac:chgData name="Beth Tunnicliffe" userId="14cce123-5952-483d-bb24-70e806f559f9" providerId="ADAL" clId="{2B6B8D5A-F173-974D-B5C9-CED69123F54D}" dt="2021-10-14T10:51:11.357" v="539"/>
          <ac:spMkLst>
            <pc:docMk/>
            <pc:sldMk cId="630770490" sldId="386"/>
            <ac:spMk id="7" creationId="{411AC31E-3396-5847-B175-820E465DF9AF}"/>
          </ac:spMkLst>
        </pc:spChg>
        <pc:spChg chg="add mod">
          <ac:chgData name="Beth Tunnicliffe" userId="14cce123-5952-483d-bb24-70e806f559f9" providerId="ADAL" clId="{2B6B8D5A-F173-974D-B5C9-CED69123F54D}" dt="2021-10-14T10:51:11.357" v="539"/>
          <ac:spMkLst>
            <pc:docMk/>
            <pc:sldMk cId="630770490" sldId="386"/>
            <ac:spMk id="9" creationId="{9BC873DC-4D42-7F4F-B04B-9AC868367419}"/>
          </ac:spMkLst>
        </pc:spChg>
        <pc:spChg chg="add mod">
          <ac:chgData name="Beth Tunnicliffe" userId="14cce123-5952-483d-bb24-70e806f559f9" providerId="ADAL" clId="{2B6B8D5A-F173-974D-B5C9-CED69123F54D}" dt="2021-10-18T09:56:37.247" v="732" actId="1035"/>
          <ac:spMkLst>
            <pc:docMk/>
            <pc:sldMk cId="630770490" sldId="386"/>
            <ac:spMk id="10" creationId="{3FCBBC50-03B7-F545-B138-C0E51434B955}"/>
          </ac:spMkLst>
        </pc:spChg>
        <pc:picChg chg="del">
          <ac:chgData name="Beth Tunnicliffe" userId="14cce123-5952-483d-bb24-70e806f559f9" providerId="ADAL" clId="{2B6B8D5A-F173-974D-B5C9-CED69123F54D}" dt="2021-10-14T10:35:37.397" v="374" actId="478"/>
          <ac:picMkLst>
            <pc:docMk/>
            <pc:sldMk cId="630770490" sldId="386"/>
            <ac:picMk id="6" creationId="{C455BB6B-3F36-8A4F-8F9F-CD2D7EFFAA14}"/>
          </ac:picMkLst>
        </pc:picChg>
      </pc:sldChg>
      <pc:sldChg chg="addSp delSp modSp del mod delAnim">
        <pc:chgData name="Beth Tunnicliffe" userId="14cce123-5952-483d-bb24-70e806f559f9" providerId="ADAL" clId="{2B6B8D5A-F173-974D-B5C9-CED69123F54D}" dt="2021-10-14T10:10:12.709" v="130" actId="2696"/>
        <pc:sldMkLst>
          <pc:docMk/>
          <pc:sldMk cId="228887303" sldId="388"/>
        </pc:sldMkLst>
        <pc:spChg chg="del">
          <ac:chgData name="Beth Tunnicliffe" userId="14cce123-5952-483d-bb24-70e806f559f9" providerId="ADAL" clId="{2B6B8D5A-F173-974D-B5C9-CED69123F54D}" dt="2021-10-14T10:10:07.241" v="128" actId="21"/>
          <ac:spMkLst>
            <pc:docMk/>
            <pc:sldMk cId="228887303" sldId="388"/>
            <ac:spMk id="2" creationId="{FD4AA885-E666-1D44-BA3D-5F2033E41A2B}"/>
          </ac:spMkLst>
        </pc:spChg>
        <pc:spChg chg="del">
          <ac:chgData name="Beth Tunnicliffe" userId="14cce123-5952-483d-bb24-70e806f559f9" providerId="ADAL" clId="{2B6B8D5A-F173-974D-B5C9-CED69123F54D}" dt="2021-10-14T10:10:07.241" v="128" actId="21"/>
          <ac:spMkLst>
            <pc:docMk/>
            <pc:sldMk cId="228887303" sldId="388"/>
            <ac:spMk id="3" creationId="{B1CCDB7D-4CB4-4A4C-B0C2-ACB5D220500E}"/>
          </ac:spMkLst>
        </pc:spChg>
        <pc:spChg chg="del">
          <ac:chgData name="Beth Tunnicliffe" userId="14cce123-5952-483d-bb24-70e806f559f9" providerId="ADAL" clId="{2B6B8D5A-F173-974D-B5C9-CED69123F54D}" dt="2021-10-14T10:10:07.241" v="128" actId="21"/>
          <ac:spMkLst>
            <pc:docMk/>
            <pc:sldMk cId="228887303" sldId="388"/>
            <ac:spMk id="5" creationId="{D5491D00-3301-4640-80B6-EF21CE25AA02}"/>
          </ac:spMkLst>
        </pc:spChg>
        <pc:spChg chg="del">
          <ac:chgData name="Beth Tunnicliffe" userId="14cce123-5952-483d-bb24-70e806f559f9" providerId="ADAL" clId="{2B6B8D5A-F173-974D-B5C9-CED69123F54D}" dt="2021-10-14T10:10:07.241" v="128" actId="21"/>
          <ac:spMkLst>
            <pc:docMk/>
            <pc:sldMk cId="228887303" sldId="388"/>
            <ac:spMk id="8" creationId="{04986511-A016-D548-9B1B-B4F9EBD603C1}"/>
          </ac:spMkLst>
        </pc:spChg>
        <pc:spChg chg="add del mod">
          <ac:chgData name="Beth Tunnicliffe" userId="14cce123-5952-483d-bb24-70e806f559f9" providerId="ADAL" clId="{2B6B8D5A-F173-974D-B5C9-CED69123F54D}" dt="2021-10-14T10:09:27.930" v="123" actId="478"/>
          <ac:spMkLst>
            <pc:docMk/>
            <pc:sldMk cId="228887303" sldId="388"/>
            <ac:spMk id="9" creationId="{EC2D32AB-3CAA-2A46-B96A-B6285C75A44A}"/>
          </ac:spMkLst>
        </pc:spChg>
        <pc:spChg chg="del">
          <ac:chgData name="Beth Tunnicliffe" userId="14cce123-5952-483d-bb24-70e806f559f9" providerId="ADAL" clId="{2B6B8D5A-F173-974D-B5C9-CED69123F54D}" dt="2021-10-14T10:10:07.241" v="128" actId="21"/>
          <ac:spMkLst>
            <pc:docMk/>
            <pc:sldMk cId="228887303" sldId="388"/>
            <ac:spMk id="10" creationId="{B9BA943F-ADA3-CC49-B53E-238156C82A62}"/>
          </ac:spMkLst>
        </pc:spChg>
        <pc:spChg chg="del">
          <ac:chgData name="Beth Tunnicliffe" userId="14cce123-5952-483d-bb24-70e806f559f9" providerId="ADAL" clId="{2B6B8D5A-F173-974D-B5C9-CED69123F54D}" dt="2021-10-14T10:10:07.241" v="128" actId="21"/>
          <ac:spMkLst>
            <pc:docMk/>
            <pc:sldMk cId="228887303" sldId="388"/>
            <ac:spMk id="11" creationId="{EAA25FAE-9676-144E-9004-2C9A0EA79495}"/>
          </ac:spMkLst>
        </pc:spChg>
        <pc:spChg chg="del">
          <ac:chgData name="Beth Tunnicliffe" userId="14cce123-5952-483d-bb24-70e806f559f9" providerId="ADAL" clId="{2B6B8D5A-F173-974D-B5C9-CED69123F54D}" dt="2021-10-14T10:10:07.241" v="128" actId="21"/>
          <ac:spMkLst>
            <pc:docMk/>
            <pc:sldMk cId="228887303" sldId="388"/>
            <ac:spMk id="12" creationId="{58B446A3-E218-434E-BEFA-C80DAC2B44F8}"/>
          </ac:spMkLst>
        </pc:spChg>
        <pc:spChg chg="del">
          <ac:chgData name="Beth Tunnicliffe" userId="14cce123-5952-483d-bb24-70e806f559f9" providerId="ADAL" clId="{2B6B8D5A-F173-974D-B5C9-CED69123F54D}" dt="2021-10-14T10:10:07.241" v="128" actId="21"/>
          <ac:spMkLst>
            <pc:docMk/>
            <pc:sldMk cId="228887303" sldId="388"/>
            <ac:spMk id="13" creationId="{8542BFAA-4859-704B-8447-94944D378E44}"/>
          </ac:spMkLst>
        </pc:spChg>
        <pc:spChg chg="del">
          <ac:chgData name="Beth Tunnicliffe" userId="14cce123-5952-483d-bb24-70e806f559f9" providerId="ADAL" clId="{2B6B8D5A-F173-974D-B5C9-CED69123F54D}" dt="2021-10-14T10:10:07.241" v="128" actId="21"/>
          <ac:spMkLst>
            <pc:docMk/>
            <pc:sldMk cId="228887303" sldId="388"/>
            <ac:spMk id="14" creationId="{A0CFE19C-4EE9-8545-90A4-3F8E055FA24B}"/>
          </ac:spMkLst>
        </pc:spChg>
        <pc:spChg chg="del">
          <ac:chgData name="Beth Tunnicliffe" userId="14cce123-5952-483d-bb24-70e806f559f9" providerId="ADAL" clId="{2B6B8D5A-F173-974D-B5C9-CED69123F54D}" dt="2021-10-14T10:10:07.241" v="128" actId="21"/>
          <ac:spMkLst>
            <pc:docMk/>
            <pc:sldMk cId="228887303" sldId="388"/>
            <ac:spMk id="15" creationId="{DDD4CCA1-C4C0-0943-8631-3FC97E1422EB}"/>
          </ac:spMkLst>
        </pc:spChg>
        <pc:spChg chg="add del mod">
          <ac:chgData name="Beth Tunnicliffe" userId="14cce123-5952-483d-bb24-70e806f559f9" providerId="ADAL" clId="{2B6B8D5A-F173-974D-B5C9-CED69123F54D}" dt="2021-10-14T10:04:06.030" v="51"/>
          <ac:spMkLst>
            <pc:docMk/>
            <pc:sldMk cId="228887303" sldId="388"/>
            <ac:spMk id="19" creationId="{5C3B5ED5-70A5-684D-82CE-DA520C8F44CE}"/>
          </ac:spMkLst>
        </pc:spChg>
        <pc:spChg chg="add del mod">
          <ac:chgData name="Beth Tunnicliffe" userId="14cce123-5952-483d-bb24-70e806f559f9" providerId="ADAL" clId="{2B6B8D5A-F173-974D-B5C9-CED69123F54D}" dt="2021-10-14T10:09:28.659" v="124" actId="478"/>
          <ac:spMkLst>
            <pc:docMk/>
            <pc:sldMk cId="228887303" sldId="388"/>
            <ac:spMk id="20" creationId="{873F5289-14F4-C740-B2FD-7232EA80975D}"/>
          </ac:spMkLst>
        </pc:spChg>
        <pc:picChg chg="del">
          <ac:chgData name="Beth Tunnicliffe" userId="14cce123-5952-483d-bb24-70e806f559f9" providerId="ADAL" clId="{2B6B8D5A-F173-974D-B5C9-CED69123F54D}" dt="2021-10-14T10:10:07.241" v="128" actId="21"/>
          <ac:picMkLst>
            <pc:docMk/>
            <pc:sldMk cId="228887303" sldId="388"/>
            <ac:picMk id="16" creationId="{72EEA693-54C2-9C47-BAB2-40D658B18BA2}"/>
          </ac:picMkLst>
        </pc:picChg>
        <pc:picChg chg="del mod">
          <ac:chgData name="Beth Tunnicliffe" userId="14cce123-5952-483d-bb24-70e806f559f9" providerId="ADAL" clId="{2B6B8D5A-F173-974D-B5C9-CED69123F54D}" dt="2021-10-14T10:09:26.388" v="122" actId="478"/>
          <ac:picMkLst>
            <pc:docMk/>
            <pc:sldMk cId="228887303" sldId="388"/>
            <ac:picMk id="18" creationId="{A3A2EC7E-5322-8341-9593-A71FB7057A1F}"/>
          </ac:picMkLst>
        </pc:picChg>
        <pc:cxnChg chg="del">
          <ac:chgData name="Beth Tunnicliffe" userId="14cce123-5952-483d-bb24-70e806f559f9" providerId="ADAL" clId="{2B6B8D5A-F173-974D-B5C9-CED69123F54D}" dt="2021-10-14T10:10:07.241" v="128" actId="21"/>
          <ac:cxnSpMkLst>
            <pc:docMk/>
            <pc:sldMk cId="228887303" sldId="388"/>
            <ac:cxnSpMk id="4" creationId="{11D84412-FF39-E049-8C6D-8E090AF8A9AE}"/>
          </ac:cxnSpMkLst>
        </pc:cxnChg>
        <pc:cxnChg chg="del">
          <ac:chgData name="Beth Tunnicliffe" userId="14cce123-5952-483d-bb24-70e806f559f9" providerId="ADAL" clId="{2B6B8D5A-F173-974D-B5C9-CED69123F54D}" dt="2021-10-14T10:10:07.241" v="128" actId="21"/>
          <ac:cxnSpMkLst>
            <pc:docMk/>
            <pc:sldMk cId="228887303" sldId="388"/>
            <ac:cxnSpMk id="6" creationId="{ED55F0FE-75A9-1F45-B892-2F6ED3FA9464}"/>
          </ac:cxnSpMkLst>
        </pc:cxnChg>
        <pc:cxnChg chg="del">
          <ac:chgData name="Beth Tunnicliffe" userId="14cce123-5952-483d-bb24-70e806f559f9" providerId="ADAL" clId="{2B6B8D5A-F173-974D-B5C9-CED69123F54D}" dt="2021-10-14T10:10:07.241" v="128" actId="21"/>
          <ac:cxnSpMkLst>
            <pc:docMk/>
            <pc:sldMk cId="228887303" sldId="388"/>
            <ac:cxnSpMk id="7" creationId="{20E998A9-62B2-A142-95B5-9882DB2BAEAF}"/>
          </ac:cxnSpMkLst>
        </pc:cxnChg>
      </pc:sldChg>
      <pc:sldChg chg="addSp delSp modSp mod delAnim modAnim addCm modCm">
        <pc:chgData name="Beth Tunnicliffe" userId="14cce123-5952-483d-bb24-70e806f559f9" providerId="ADAL" clId="{2B6B8D5A-F173-974D-B5C9-CED69123F54D}" dt="2021-10-18T09:29:05.661" v="575"/>
        <pc:sldMkLst>
          <pc:docMk/>
          <pc:sldMk cId="2144427098" sldId="389"/>
        </pc:sldMkLst>
        <pc:spChg chg="add del">
          <ac:chgData name="Beth Tunnicliffe" userId="14cce123-5952-483d-bb24-70e806f559f9" providerId="ADAL" clId="{2B6B8D5A-F173-974D-B5C9-CED69123F54D}" dt="2021-10-14T09:59:44.656" v="1" actId="478"/>
          <ac:spMkLst>
            <pc:docMk/>
            <pc:sldMk cId="2144427098" sldId="389"/>
            <ac:spMk id="2" creationId="{E03C73CB-E8CE-8A48-8E98-C0D02F4F5F3C}"/>
          </ac:spMkLst>
        </pc:spChg>
        <pc:spChg chg="add del mod">
          <ac:chgData name="Beth Tunnicliffe" userId="14cce123-5952-483d-bb24-70e806f559f9" providerId="ADAL" clId="{2B6B8D5A-F173-974D-B5C9-CED69123F54D}" dt="2021-10-14T10:02:01.984" v="17"/>
          <ac:spMkLst>
            <pc:docMk/>
            <pc:sldMk cId="2144427098" sldId="389"/>
            <ac:spMk id="3" creationId="{179C728A-275D-0B4D-936E-91CC0BBCBA4B}"/>
          </ac:spMkLst>
        </pc:spChg>
        <pc:spChg chg="mod">
          <ac:chgData name="Beth Tunnicliffe" userId="14cce123-5952-483d-bb24-70e806f559f9" providerId="ADAL" clId="{2B6B8D5A-F173-974D-B5C9-CED69123F54D}" dt="2021-10-14T10:18:36.196" v="201" actId="1076"/>
          <ac:spMkLst>
            <pc:docMk/>
            <pc:sldMk cId="2144427098" sldId="389"/>
            <ac:spMk id="4" creationId="{5EFDE3B9-19D9-B24E-A0E9-29F4B3A0CB80}"/>
          </ac:spMkLst>
        </pc:spChg>
        <pc:spChg chg="mod">
          <ac:chgData name="Beth Tunnicliffe" userId="14cce123-5952-483d-bb24-70e806f559f9" providerId="ADAL" clId="{2B6B8D5A-F173-974D-B5C9-CED69123F54D}" dt="2021-10-14T10:18:36.196" v="201" actId="1076"/>
          <ac:spMkLst>
            <pc:docMk/>
            <pc:sldMk cId="2144427098" sldId="389"/>
            <ac:spMk id="5" creationId="{AD57847A-5039-2D48-A99C-62D64B550D93}"/>
          </ac:spMkLst>
        </pc:spChg>
        <pc:spChg chg="mod">
          <ac:chgData name="Beth Tunnicliffe" userId="14cce123-5952-483d-bb24-70e806f559f9" providerId="ADAL" clId="{2B6B8D5A-F173-974D-B5C9-CED69123F54D}" dt="2021-10-14T10:18:36.196" v="201" actId="1076"/>
          <ac:spMkLst>
            <pc:docMk/>
            <pc:sldMk cId="2144427098" sldId="389"/>
            <ac:spMk id="6" creationId="{C377E906-79A1-FE44-B4A4-3F519DFBE4A4}"/>
          </ac:spMkLst>
        </pc:spChg>
        <pc:spChg chg="add del mod">
          <ac:chgData name="Beth Tunnicliffe" userId="14cce123-5952-483d-bb24-70e806f559f9" providerId="ADAL" clId="{2B6B8D5A-F173-974D-B5C9-CED69123F54D}" dt="2021-10-14T10:02:01.984" v="17"/>
          <ac:spMkLst>
            <pc:docMk/>
            <pc:sldMk cId="2144427098" sldId="389"/>
            <ac:spMk id="7" creationId="{5106C244-65FB-7041-B757-CA3DFB8F775D}"/>
          </ac:spMkLst>
        </pc:spChg>
        <pc:spChg chg="mod">
          <ac:chgData name="Beth Tunnicliffe" userId="14cce123-5952-483d-bb24-70e806f559f9" providerId="ADAL" clId="{2B6B8D5A-F173-974D-B5C9-CED69123F54D}" dt="2021-10-14T10:18:36.196" v="201" actId="1076"/>
          <ac:spMkLst>
            <pc:docMk/>
            <pc:sldMk cId="2144427098" sldId="389"/>
            <ac:spMk id="12" creationId="{C155FB7F-A175-FC42-844F-969B82C07F70}"/>
          </ac:spMkLst>
        </pc:spChg>
        <pc:spChg chg="mod">
          <ac:chgData name="Beth Tunnicliffe" userId="14cce123-5952-483d-bb24-70e806f559f9" providerId="ADAL" clId="{2B6B8D5A-F173-974D-B5C9-CED69123F54D}" dt="2021-10-14T10:18:36.196" v="201" actId="1076"/>
          <ac:spMkLst>
            <pc:docMk/>
            <pc:sldMk cId="2144427098" sldId="389"/>
            <ac:spMk id="13" creationId="{8EEA344E-3F32-614A-A6C8-6606B446D697}"/>
          </ac:spMkLst>
        </pc:spChg>
        <pc:spChg chg="add del mod">
          <ac:chgData name="Beth Tunnicliffe" userId="14cce123-5952-483d-bb24-70e806f559f9" providerId="ADAL" clId="{2B6B8D5A-F173-974D-B5C9-CED69123F54D}" dt="2021-10-14T10:02:01.984" v="17"/>
          <ac:spMkLst>
            <pc:docMk/>
            <pc:sldMk cId="2144427098" sldId="389"/>
            <ac:spMk id="16" creationId="{15E8B374-6874-BB42-9AB7-82AD3D46619C}"/>
          </ac:spMkLst>
        </pc:spChg>
        <pc:spChg chg="mod">
          <ac:chgData name="Beth Tunnicliffe" userId="14cce123-5952-483d-bb24-70e806f559f9" providerId="ADAL" clId="{2B6B8D5A-F173-974D-B5C9-CED69123F54D}" dt="2021-10-14T10:18:36.196" v="201" actId="1076"/>
          <ac:spMkLst>
            <pc:docMk/>
            <pc:sldMk cId="2144427098" sldId="389"/>
            <ac:spMk id="19" creationId="{DAF150BF-6975-B14B-B338-A62A6A17924B}"/>
          </ac:spMkLst>
        </pc:spChg>
        <pc:spChg chg="mod">
          <ac:chgData name="Beth Tunnicliffe" userId="14cce123-5952-483d-bb24-70e806f559f9" providerId="ADAL" clId="{2B6B8D5A-F173-974D-B5C9-CED69123F54D}" dt="2021-10-14T10:42:19.946" v="438" actId="1036"/>
          <ac:spMkLst>
            <pc:docMk/>
            <pc:sldMk cId="2144427098" sldId="389"/>
            <ac:spMk id="20" creationId="{ADA4BBAE-95DC-1345-BFEB-393A88A269EA}"/>
          </ac:spMkLst>
        </pc:spChg>
        <pc:spChg chg="del mod">
          <ac:chgData name="Beth Tunnicliffe" userId="14cce123-5952-483d-bb24-70e806f559f9" providerId="ADAL" clId="{2B6B8D5A-F173-974D-B5C9-CED69123F54D}" dt="2021-10-14T10:11:17.422" v="133" actId="478"/>
          <ac:spMkLst>
            <pc:docMk/>
            <pc:sldMk cId="2144427098" sldId="389"/>
            <ac:spMk id="21" creationId="{BFDA2B92-A8CF-EC4B-8948-4540952499E8}"/>
          </ac:spMkLst>
        </pc:spChg>
        <pc:spChg chg="mod">
          <ac:chgData name="Beth Tunnicliffe" userId="14cce123-5952-483d-bb24-70e806f559f9" providerId="ADAL" clId="{2B6B8D5A-F173-974D-B5C9-CED69123F54D}" dt="2021-10-14T10:18:36.196" v="201" actId="1076"/>
          <ac:spMkLst>
            <pc:docMk/>
            <pc:sldMk cId="2144427098" sldId="389"/>
            <ac:spMk id="24" creationId="{13A70018-3F29-D447-8FDD-4CEDEF69B7D6}"/>
          </ac:spMkLst>
        </pc:spChg>
        <pc:spChg chg="add mod">
          <ac:chgData name="Beth Tunnicliffe" userId="14cce123-5952-483d-bb24-70e806f559f9" providerId="ADAL" clId="{2B6B8D5A-F173-974D-B5C9-CED69123F54D}" dt="2021-10-14T10:11:30.234" v="136" actId="1076"/>
          <ac:spMkLst>
            <pc:docMk/>
            <pc:sldMk cId="2144427098" sldId="389"/>
            <ac:spMk id="25" creationId="{ABFF4329-3D73-134B-BA97-E6AA01E1AAB5}"/>
          </ac:spMkLst>
        </pc:spChg>
        <pc:spChg chg="add del mod">
          <ac:chgData name="Beth Tunnicliffe" userId="14cce123-5952-483d-bb24-70e806f559f9" providerId="ADAL" clId="{2B6B8D5A-F173-974D-B5C9-CED69123F54D}" dt="2021-10-14T10:19:41.660" v="208" actId="478"/>
          <ac:spMkLst>
            <pc:docMk/>
            <pc:sldMk cId="2144427098" sldId="389"/>
            <ac:spMk id="26" creationId="{9291038E-BA98-F540-BBC4-46A7AA83C107}"/>
          </ac:spMkLst>
        </pc:spChg>
        <pc:picChg chg="del">
          <ac:chgData name="Beth Tunnicliffe" userId="14cce123-5952-483d-bb24-70e806f559f9" providerId="ADAL" clId="{2B6B8D5A-F173-974D-B5C9-CED69123F54D}" dt="2021-10-14T10:02:10.333" v="18" actId="478"/>
          <ac:picMkLst>
            <pc:docMk/>
            <pc:sldMk cId="2144427098" sldId="389"/>
            <ac:picMk id="30" creationId="{765E1C3E-C5F1-8143-97C8-686D0E6B1B6C}"/>
          </ac:picMkLst>
        </pc:picChg>
        <pc:cxnChg chg="mod">
          <ac:chgData name="Beth Tunnicliffe" userId="14cce123-5952-483d-bb24-70e806f559f9" providerId="ADAL" clId="{2B6B8D5A-F173-974D-B5C9-CED69123F54D}" dt="2021-10-14T10:23:23.378" v="251" actId="1037"/>
          <ac:cxnSpMkLst>
            <pc:docMk/>
            <pc:sldMk cId="2144427098" sldId="389"/>
            <ac:cxnSpMk id="18" creationId="{F3F4B873-56AD-5044-8727-512BAA7B0630}"/>
          </ac:cxnSpMkLst>
        </pc:cxnChg>
        <pc:cxnChg chg="mod">
          <ac:chgData name="Beth Tunnicliffe" userId="14cce123-5952-483d-bb24-70e806f559f9" providerId="ADAL" clId="{2B6B8D5A-F173-974D-B5C9-CED69123F54D}" dt="2021-10-14T10:18:36.196" v="201" actId="1076"/>
          <ac:cxnSpMkLst>
            <pc:docMk/>
            <pc:sldMk cId="2144427098" sldId="389"/>
            <ac:cxnSpMk id="22" creationId="{C0B2D111-9B8A-B943-9749-C1FB0D38B2FF}"/>
          </ac:cxnSpMkLst>
        </pc:cxnChg>
        <pc:cxnChg chg="del mod">
          <ac:chgData name="Beth Tunnicliffe" userId="14cce123-5952-483d-bb24-70e806f559f9" providerId="ADAL" clId="{2B6B8D5A-F173-974D-B5C9-CED69123F54D}" dt="2021-10-14T10:42:12.597" v="437" actId="478"/>
          <ac:cxnSpMkLst>
            <pc:docMk/>
            <pc:sldMk cId="2144427098" sldId="389"/>
            <ac:cxnSpMk id="23" creationId="{B81B29E1-21AF-FE47-B7A6-470A8066B4DC}"/>
          </ac:cxnSpMkLst>
        </pc:cxnChg>
      </pc:sldChg>
      <pc:sldChg chg="new del">
        <pc:chgData name="Beth Tunnicliffe" userId="14cce123-5952-483d-bb24-70e806f559f9" providerId="ADAL" clId="{2B6B8D5A-F173-974D-B5C9-CED69123F54D}" dt="2021-10-14T10:09:48.464" v="126" actId="680"/>
        <pc:sldMkLst>
          <pc:docMk/>
          <pc:sldMk cId="13716701" sldId="390"/>
        </pc:sldMkLst>
      </pc:sldChg>
      <pc:sldChg chg="addSp delSp modSp new mod delAnim modAnim">
        <pc:chgData name="Beth Tunnicliffe" userId="14cce123-5952-483d-bb24-70e806f559f9" providerId="ADAL" clId="{2B6B8D5A-F173-974D-B5C9-CED69123F54D}" dt="2021-10-18T10:15:04.081" v="862" actId="208"/>
        <pc:sldMkLst>
          <pc:docMk/>
          <pc:sldMk cId="3396344523" sldId="390"/>
        </pc:sldMkLst>
        <pc:spChg chg="add mod">
          <ac:chgData name="Beth Tunnicliffe" userId="14cce123-5952-483d-bb24-70e806f559f9" providerId="ADAL" clId="{2B6B8D5A-F173-974D-B5C9-CED69123F54D}" dt="2021-10-14T10:19:04.176" v="202" actId="1076"/>
          <ac:spMkLst>
            <pc:docMk/>
            <pc:sldMk cId="3396344523" sldId="390"/>
            <ac:spMk id="2" creationId="{8BE6515E-93FD-B343-9D87-698B1B61DB44}"/>
          </ac:spMkLst>
        </pc:spChg>
        <pc:spChg chg="add mod">
          <ac:chgData name="Beth Tunnicliffe" userId="14cce123-5952-483d-bb24-70e806f559f9" providerId="ADAL" clId="{2B6B8D5A-F173-974D-B5C9-CED69123F54D}" dt="2021-10-14T10:19:04.176" v="202" actId="1076"/>
          <ac:spMkLst>
            <pc:docMk/>
            <pc:sldMk cId="3396344523" sldId="390"/>
            <ac:spMk id="3" creationId="{C7465BFC-3CAB-7643-A80C-B46905EA86BF}"/>
          </ac:spMkLst>
        </pc:spChg>
        <pc:spChg chg="add del mod">
          <ac:chgData name="Beth Tunnicliffe" userId="14cce123-5952-483d-bb24-70e806f559f9" providerId="ADAL" clId="{2B6B8D5A-F173-974D-B5C9-CED69123F54D}" dt="2021-10-14T10:11:05.840" v="131" actId="478"/>
          <ac:spMkLst>
            <pc:docMk/>
            <pc:sldMk cId="3396344523" sldId="390"/>
            <ac:spMk id="4" creationId="{A321FA74-0379-D84C-9D17-70C72C18F43E}"/>
          </ac:spMkLst>
        </pc:spChg>
        <pc:spChg chg="add mod">
          <ac:chgData name="Beth Tunnicliffe" userId="14cce123-5952-483d-bb24-70e806f559f9" providerId="ADAL" clId="{2B6B8D5A-F173-974D-B5C9-CED69123F54D}" dt="2021-10-14T10:10:09.161" v="129"/>
          <ac:spMkLst>
            <pc:docMk/>
            <pc:sldMk cId="3396344523" sldId="390"/>
            <ac:spMk id="6" creationId="{02E7F063-F561-574E-9A12-D782F7787139}"/>
          </ac:spMkLst>
        </pc:spChg>
        <pc:spChg chg="add mod">
          <ac:chgData name="Beth Tunnicliffe" userId="14cce123-5952-483d-bb24-70e806f559f9" providerId="ADAL" clId="{2B6B8D5A-F173-974D-B5C9-CED69123F54D}" dt="2021-10-14T10:19:04.176" v="202" actId="1076"/>
          <ac:spMkLst>
            <pc:docMk/>
            <pc:sldMk cId="3396344523" sldId="390"/>
            <ac:spMk id="9" creationId="{B093F8D9-63E2-5341-98A2-C60E7AE6C3D0}"/>
          </ac:spMkLst>
        </pc:spChg>
        <pc:spChg chg="add mod">
          <ac:chgData name="Beth Tunnicliffe" userId="14cce123-5952-483d-bb24-70e806f559f9" providerId="ADAL" clId="{2B6B8D5A-F173-974D-B5C9-CED69123F54D}" dt="2021-10-14T10:19:04.176" v="202" actId="1076"/>
          <ac:spMkLst>
            <pc:docMk/>
            <pc:sldMk cId="3396344523" sldId="390"/>
            <ac:spMk id="10" creationId="{03911261-8095-0149-A0AB-ADC6ABB9B3D3}"/>
          </ac:spMkLst>
        </pc:spChg>
        <pc:spChg chg="add mod">
          <ac:chgData name="Beth Tunnicliffe" userId="14cce123-5952-483d-bb24-70e806f559f9" providerId="ADAL" clId="{2B6B8D5A-F173-974D-B5C9-CED69123F54D}" dt="2021-10-14T10:19:04.176" v="202" actId="1076"/>
          <ac:spMkLst>
            <pc:docMk/>
            <pc:sldMk cId="3396344523" sldId="390"/>
            <ac:spMk id="11" creationId="{9AD37A23-FADC-4A43-A02A-D0D0B337FD7D}"/>
          </ac:spMkLst>
        </pc:spChg>
        <pc:spChg chg="add mod">
          <ac:chgData name="Beth Tunnicliffe" userId="14cce123-5952-483d-bb24-70e806f559f9" providerId="ADAL" clId="{2B6B8D5A-F173-974D-B5C9-CED69123F54D}" dt="2021-10-14T10:19:04.176" v="202" actId="1076"/>
          <ac:spMkLst>
            <pc:docMk/>
            <pc:sldMk cId="3396344523" sldId="390"/>
            <ac:spMk id="12" creationId="{41172A73-EB09-6744-9156-810D9050DA2B}"/>
          </ac:spMkLst>
        </pc:spChg>
        <pc:spChg chg="add mod">
          <ac:chgData name="Beth Tunnicliffe" userId="14cce123-5952-483d-bb24-70e806f559f9" providerId="ADAL" clId="{2B6B8D5A-F173-974D-B5C9-CED69123F54D}" dt="2021-10-14T10:19:04.176" v="202" actId="1076"/>
          <ac:spMkLst>
            <pc:docMk/>
            <pc:sldMk cId="3396344523" sldId="390"/>
            <ac:spMk id="13" creationId="{CC82ACCF-4FEA-4848-A374-9D50DD723ABE}"/>
          </ac:spMkLst>
        </pc:spChg>
        <pc:spChg chg="add mod">
          <ac:chgData name="Beth Tunnicliffe" userId="14cce123-5952-483d-bb24-70e806f559f9" providerId="ADAL" clId="{2B6B8D5A-F173-974D-B5C9-CED69123F54D}" dt="2021-10-14T10:19:04.176" v="202" actId="1076"/>
          <ac:spMkLst>
            <pc:docMk/>
            <pc:sldMk cId="3396344523" sldId="390"/>
            <ac:spMk id="14" creationId="{A147AD1E-13B9-1E40-87C7-37E266AA91D6}"/>
          </ac:spMkLst>
        </pc:spChg>
        <pc:spChg chg="add mod">
          <ac:chgData name="Beth Tunnicliffe" userId="14cce123-5952-483d-bb24-70e806f559f9" providerId="ADAL" clId="{2B6B8D5A-F173-974D-B5C9-CED69123F54D}" dt="2021-10-18T10:15:04.081" v="862" actId="208"/>
          <ac:spMkLst>
            <pc:docMk/>
            <pc:sldMk cId="3396344523" sldId="390"/>
            <ac:spMk id="15" creationId="{05543B43-6098-254C-B657-AA86CE632220}"/>
          </ac:spMkLst>
        </pc:spChg>
        <pc:spChg chg="add mod">
          <ac:chgData name="Beth Tunnicliffe" userId="14cce123-5952-483d-bb24-70e806f559f9" providerId="ADAL" clId="{2B6B8D5A-F173-974D-B5C9-CED69123F54D}" dt="2021-10-18T10:14:39.446" v="860" actId="2711"/>
          <ac:spMkLst>
            <pc:docMk/>
            <pc:sldMk cId="3396344523" sldId="390"/>
            <ac:spMk id="16" creationId="{AED93233-6F96-794F-AABE-A1243A99C2B8}"/>
          </ac:spMkLst>
        </pc:spChg>
        <pc:picChg chg="add del mod">
          <ac:chgData name="Beth Tunnicliffe" userId="14cce123-5952-483d-bb24-70e806f559f9" providerId="ADAL" clId="{2B6B8D5A-F173-974D-B5C9-CED69123F54D}" dt="2021-10-14T10:11:11.332" v="132" actId="478"/>
          <ac:picMkLst>
            <pc:docMk/>
            <pc:sldMk cId="3396344523" sldId="390"/>
            <ac:picMk id="15" creationId="{9DA00DAD-42B5-CE4A-8C65-3AEF9C90B737}"/>
          </ac:picMkLst>
        </pc:picChg>
        <pc:cxnChg chg="add mod">
          <ac:chgData name="Beth Tunnicliffe" userId="14cce123-5952-483d-bb24-70e806f559f9" providerId="ADAL" clId="{2B6B8D5A-F173-974D-B5C9-CED69123F54D}" dt="2021-10-14T10:23:29.901" v="264" actId="1038"/>
          <ac:cxnSpMkLst>
            <pc:docMk/>
            <pc:sldMk cId="3396344523" sldId="390"/>
            <ac:cxnSpMk id="5" creationId="{2BB5E8E2-B073-A146-A02F-D1850508E169}"/>
          </ac:cxnSpMkLst>
        </pc:cxnChg>
        <pc:cxnChg chg="add mod">
          <ac:chgData name="Beth Tunnicliffe" userId="14cce123-5952-483d-bb24-70e806f559f9" providerId="ADAL" clId="{2B6B8D5A-F173-974D-B5C9-CED69123F54D}" dt="2021-10-14T10:10:09.161" v="129"/>
          <ac:cxnSpMkLst>
            <pc:docMk/>
            <pc:sldMk cId="3396344523" sldId="390"/>
            <ac:cxnSpMk id="7" creationId="{5E5B0BA6-8009-774B-B436-2989F5236A07}"/>
          </ac:cxnSpMkLst>
        </pc:cxnChg>
        <pc:cxnChg chg="add mod">
          <ac:chgData name="Beth Tunnicliffe" userId="14cce123-5952-483d-bb24-70e806f559f9" providerId="ADAL" clId="{2B6B8D5A-F173-974D-B5C9-CED69123F54D}" dt="2021-10-14T10:19:04.176" v="202" actId="1076"/>
          <ac:cxnSpMkLst>
            <pc:docMk/>
            <pc:sldMk cId="3396344523" sldId="390"/>
            <ac:cxnSpMk id="8" creationId="{A61A0F31-1826-B148-AC23-B6DCF06AC105}"/>
          </ac:cxnSpMkLst>
        </pc:cxnChg>
      </pc:sldChg>
      <pc:sldMasterChg chg="addSp delSp modSp mod">
        <pc:chgData name="Beth Tunnicliffe" userId="14cce123-5952-483d-bb24-70e806f559f9" providerId="ADAL" clId="{2B6B8D5A-F173-974D-B5C9-CED69123F54D}" dt="2021-10-18T09:34:53.545" v="601"/>
        <pc:sldMasterMkLst>
          <pc:docMk/>
          <pc:sldMasterMk cId="58673408" sldId="2147483648"/>
        </pc:sldMasterMkLst>
        <pc:spChg chg="add del mod">
          <ac:chgData name="Beth Tunnicliffe" userId="14cce123-5952-483d-bb24-70e806f559f9" providerId="ADAL" clId="{2B6B8D5A-F173-974D-B5C9-CED69123F54D}" dt="2021-10-14T10:41:15.157" v="433" actId="478"/>
          <ac:spMkLst>
            <pc:docMk/>
            <pc:sldMasterMk cId="58673408" sldId="2147483648"/>
            <ac:spMk id="2" creationId="{D5A843D3-4F37-E543-B443-D7C47D629FB6}"/>
          </ac:spMkLst>
        </pc:spChg>
        <pc:spChg chg="add mod">
          <ac:chgData name="Beth Tunnicliffe" userId="14cce123-5952-483d-bb24-70e806f559f9" providerId="ADAL" clId="{2B6B8D5A-F173-974D-B5C9-CED69123F54D}" dt="2021-10-18T09:34:53.545" v="601"/>
          <ac:spMkLst>
            <pc:docMk/>
            <pc:sldMasterMk cId="58673408" sldId="2147483648"/>
            <ac:spMk id="2" creationId="{E37C9777-CDE2-D94A-8112-035F928DE816}"/>
          </ac:spMkLst>
        </pc:spChg>
        <pc:spChg chg="add del mod">
          <ac:chgData name="Beth Tunnicliffe" userId="14cce123-5952-483d-bb24-70e806f559f9" providerId="ADAL" clId="{2B6B8D5A-F173-974D-B5C9-CED69123F54D}" dt="2021-10-14T10:43:37.244" v="440"/>
          <ac:spMkLst>
            <pc:docMk/>
            <pc:sldMasterMk cId="58673408" sldId="2147483648"/>
            <ac:spMk id="3" creationId="{4A839757-E95E-7C49-9FF6-029C71A23339}"/>
          </ac:spMkLst>
        </pc:spChg>
        <pc:spChg chg="mod">
          <ac:chgData name="Beth Tunnicliffe" userId="14cce123-5952-483d-bb24-70e806f559f9" providerId="ADAL" clId="{2B6B8D5A-F173-974D-B5C9-CED69123F54D}" dt="2021-10-14T10:39:23.692" v="414" actId="1076"/>
          <ac:spMkLst>
            <pc:docMk/>
            <pc:sldMasterMk cId="58673408" sldId="2147483648"/>
            <ac:spMk id="6" creationId="{FF7481C1-DD7F-B545-B514-DC303D6B124C}"/>
          </ac:spMkLst>
        </pc:spChg>
        <pc:spChg chg="add mod">
          <ac:chgData name="Beth Tunnicliffe" userId="14cce123-5952-483d-bb24-70e806f559f9" providerId="ADAL" clId="{2B6B8D5A-F173-974D-B5C9-CED69123F54D}" dt="2021-10-18T09:34:11.591" v="590" actId="3626"/>
          <ac:spMkLst>
            <pc:docMk/>
            <pc:sldMasterMk cId="58673408" sldId="2147483648"/>
            <ac:spMk id="7" creationId="{58CFB2FD-9456-A54E-9B93-F1E7C60709C5}"/>
          </ac:spMkLst>
        </pc:spChg>
        <pc:spChg chg="add del mod">
          <ac:chgData name="Beth Tunnicliffe" userId="14cce123-5952-483d-bb24-70e806f559f9" providerId="ADAL" clId="{2B6B8D5A-F173-974D-B5C9-CED69123F54D}" dt="2021-10-18T09:34:07.671" v="589"/>
          <ac:spMkLst>
            <pc:docMk/>
            <pc:sldMasterMk cId="58673408" sldId="2147483648"/>
            <ac:spMk id="9" creationId="{573AA81F-8DE7-C34F-AB64-F989D35B4118}"/>
          </ac:spMkLst>
        </pc:spChg>
        <pc:spChg chg="add del mod">
          <ac:chgData name="Beth Tunnicliffe" userId="14cce123-5952-483d-bb24-70e806f559f9" providerId="ADAL" clId="{2B6B8D5A-F173-974D-B5C9-CED69123F54D}" dt="2021-10-18T09:33:36.114" v="584" actId="21"/>
          <ac:spMkLst>
            <pc:docMk/>
            <pc:sldMasterMk cId="58673408" sldId="2147483648"/>
            <ac:spMk id="11" creationId="{BDAB06EA-1FC0-AD4B-BC95-22102D1850DD}"/>
          </ac:spMkLst>
        </pc:spChg>
        <pc:spChg chg="add mod">
          <ac:chgData name="Beth Tunnicliffe" userId="14cce123-5952-483d-bb24-70e806f559f9" providerId="ADAL" clId="{2B6B8D5A-F173-974D-B5C9-CED69123F54D}" dt="2021-10-18T09:34:13.774" v="591"/>
          <ac:spMkLst>
            <pc:docMk/>
            <pc:sldMasterMk cId="58673408" sldId="2147483648"/>
            <ac:spMk id="12" creationId="{FADB03F0-D621-0B4E-96CF-11E234E15D7A}"/>
          </ac:spMkLst>
        </pc:spChg>
        <pc:picChg chg="del">
          <ac:chgData name="Beth Tunnicliffe" userId="14cce123-5952-483d-bb24-70e806f559f9" providerId="ADAL" clId="{2B6B8D5A-F173-974D-B5C9-CED69123F54D}" dt="2021-10-14T10:02:30.331" v="19" actId="478"/>
          <ac:picMkLst>
            <pc:docMk/>
            <pc:sldMasterMk cId="58673408" sldId="2147483648"/>
            <ac:picMk id="9" creationId="{8908EDA6-001F-B742-A739-534D8054375C}"/>
          </ac:picMkLst>
        </pc:picChg>
      </pc:sldMasterChg>
    </pc:docChg>
  </pc:docChgLst>
  <pc:docChgLst>
    <pc:chgData name="Amelia Jones" userId="999f3e7d-a4c2-4b6a-a31e-d68e11259ef8" providerId="ADAL" clId="{EB54B231-72FE-4A90-A547-8A0F00A71B60}"/>
    <pc:docChg chg="custSel modSld">
      <pc:chgData name="Amelia Jones" userId="999f3e7d-a4c2-4b6a-a31e-d68e11259ef8" providerId="ADAL" clId="{EB54B231-72FE-4A90-A547-8A0F00A71B60}" dt="2021-10-18T10:49:28.092" v="13" actId="1592"/>
      <pc:docMkLst>
        <pc:docMk/>
      </pc:docMkLst>
      <pc:sldChg chg="delCm">
        <pc:chgData name="Amelia Jones" userId="999f3e7d-a4c2-4b6a-a31e-d68e11259ef8" providerId="ADAL" clId="{EB54B231-72FE-4A90-A547-8A0F00A71B60}" dt="2021-10-15T15:08:29.876" v="11" actId="1592"/>
        <pc:sldMkLst>
          <pc:docMk/>
          <pc:sldMk cId="2712759078" sldId="296"/>
        </pc:sldMkLst>
      </pc:sldChg>
      <pc:sldChg chg="delCm">
        <pc:chgData name="Amelia Jones" userId="999f3e7d-a4c2-4b6a-a31e-d68e11259ef8" providerId="ADAL" clId="{EB54B231-72FE-4A90-A547-8A0F00A71B60}" dt="2021-10-15T15:04:26.444" v="4" actId="1592"/>
        <pc:sldMkLst>
          <pc:docMk/>
          <pc:sldMk cId="1693296555" sldId="305"/>
        </pc:sldMkLst>
      </pc:sldChg>
      <pc:sldChg chg="delCm">
        <pc:chgData name="Amelia Jones" userId="999f3e7d-a4c2-4b6a-a31e-d68e11259ef8" providerId="ADAL" clId="{EB54B231-72FE-4A90-A547-8A0F00A71B60}" dt="2021-10-15T15:06:27.985" v="5" actId="1592"/>
        <pc:sldMkLst>
          <pc:docMk/>
          <pc:sldMk cId="918728530" sldId="344"/>
        </pc:sldMkLst>
      </pc:sldChg>
      <pc:sldChg chg="addCm delCm">
        <pc:chgData name="Amelia Jones" userId="999f3e7d-a4c2-4b6a-a31e-d68e11259ef8" providerId="ADAL" clId="{EB54B231-72FE-4A90-A547-8A0F00A71B60}" dt="2021-10-18T10:49:28.092" v="13" actId="1592"/>
        <pc:sldMkLst>
          <pc:docMk/>
          <pc:sldMk cId="2604215602" sldId="377"/>
        </pc:sldMkLst>
      </pc:sldChg>
      <pc:sldChg chg="addCm delCm modCm">
        <pc:chgData name="Amelia Jones" userId="999f3e7d-a4c2-4b6a-a31e-d68e11259ef8" providerId="ADAL" clId="{EB54B231-72FE-4A90-A547-8A0F00A71B60}" dt="2021-10-15T15:08:21.855" v="10" actId="1592"/>
        <pc:sldMkLst>
          <pc:docMk/>
          <pc:sldMk cId="2144427098" sldId="389"/>
        </pc:sldMkLst>
      </pc:sldChg>
    </pc:docChg>
  </pc:docChgLst>
  <pc:docChgLst>
    <pc:chgData name="Beth Tunnicliffe" userId="S::beth@nam.org.uk::14cce123-5952-483d-bb24-70e806f559f9" providerId="AD" clId="Web-{D94615B7-0949-5812-1364-DD17561F4A99}"/>
    <pc:docChg chg="">
      <pc:chgData name="Beth Tunnicliffe" userId="S::beth@nam.org.uk::14cce123-5952-483d-bb24-70e806f559f9" providerId="AD" clId="Web-{D94615B7-0949-5812-1364-DD17561F4A99}" dt="2021-10-18T10:40:08.576" v="0"/>
      <pc:docMkLst>
        <pc:docMk/>
      </pc:docMkLst>
      <pc:sldChg chg="addCm">
        <pc:chgData name="Beth Tunnicliffe" userId="S::beth@nam.org.uk::14cce123-5952-483d-bb24-70e806f559f9" providerId="AD" clId="Web-{D94615B7-0949-5812-1364-DD17561F4A99}" dt="2021-10-18T10:40:08.576" v="0"/>
        <pc:sldMkLst>
          <pc:docMk/>
          <pc:sldMk cId="2604215602" sldId="377"/>
        </pc:sldMkLst>
      </pc:sldChg>
    </pc:docChg>
  </pc:docChgLst>
  <pc:docChgLst>
    <pc:chgData name="Beth Tunnicliffe" userId="14cce123-5952-483d-bb24-70e806f559f9" providerId="ADAL" clId="{12C94CE5-6CB6-8445-8802-17191DE4A030}"/>
    <pc:docChg chg="modSld">
      <pc:chgData name="Beth Tunnicliffe" userId="14cce123-5952-483d-bb24-70e806f559f9" providerId="ADAL" clId="{12C94CE5-6CB6-8445-8802-17191DE4A030}" dt="2021-10-18T13:26:56.703" v="2" actId="1036"/>
      <pc:docMkLst>
        <pc:docMk/>
      </pc:docMkLst>
      <pc:sldChg chg="modSp mod">
        <pc:chgData name="Beth Tunnicliffe" userId="14cce123-5952-483d-bb24-70e806f559f9" providerId="ADAL" clId="{12C94CE5-6CB6-8445-8802-17191DE4A030}" dt="2021-10-18T13:26:56.703" v="2" actId="1036"/>
        <pc:sldMkLst>
          <pc:docMk/>
          <pc:sldMk cId="3560951717" sldId="284"/>
        </pc:sldMkLst>
        <pc:spChg chg="mod">
          <ac:chgData name="Beth Tunnicliffe" userId="14cce123-5952-483d-bb24-70e806f559f9" providerId="ADAL" clId="{12C94CE5-6CB6-8445-8802-17191DE4A030}" dt="2021-10-18T13:26:56.703" v="2" actId="1036"/>
          <ac:spMkLst>
            <pc:docMk/>
            <pc:sldMk cId="3560951717" sldId="284"/>
            <ac:spMk id="11" creationId="{A877A7F3-1D7C-944B-B3ED-94D583B35F7D}"/>
          </ac:spMkLst>
        </pc:spChg>
        <pc:picChg chg="mod">
          <ac:chgData name="Beth Tunnicliffe" userId="14cce123-5952-483d-bb24-70e806f559f9" providerId="ADAL" clId="{12C94CE5-6CB6-8445-8802-17191DE4A030}" dt="2021-10-18T13:26:56.703" v="2" actId="1036"/>
          <ac:picMkLst>
            <pc:docMk/>
            <pc:sldMk cId="3560951717" sldId="284"/>
            <ac:picMk id="16" creationId="{DDFC99D3-905C-4E4F-86AF-295F1A97AA34}"/>
          </ac:picMkLst>
        </pc:picChg>
        <pc:picChg chg="mod">
          <ac:chgData name="Beth Tunnicliffe" userId="14cce123-5952-483d-bb24-70e806f559f9" providerId="ADAL" clId="{12C94CE5-6CB6-8445-8802-17191DE4A030}" dt="2021-10-18T13:26:56.703" v="2" actId="1036"/>
          <ac:picMkLst>
            <pc:docMk/>
            <pc:sldMk cId="3560951717" sldId="284"/>
            <ac:picMk id="17" creationId="{CFD637E6-621D-6D40-B5CB-F9100C6BF714}"/>
          </ac:picMkLst>
        </pc:picChg>
        <pc:picChg chg="mod">
          <ac:chgData name="Beth Tunnicliffe" userId="14cce123-5952-483d-bb24-70e806f559f9" providerId="ADAL" clId="{12C94CE5-6CB6-8445-8802-17191DE4A030}" dt="2021-10-18T13:26:56.703" v="2" actId="1036"/>
          <ac:picMkLst>
            <pc:docMk/>
            <pc:sldMk cId="3560951717" sldId="284"/>
            <ac:picMk id="19" creationId="{5A979313-6A26-7E48-9AA3-E890AAFCE0B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D67B2-3D82-1647-969B-5655F68EFEDE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B6FC5-D874-D446-9A97-E9772F8F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76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about:blank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2211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2605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2498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1099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2641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2585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Programme/Session/162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Programme/Session/63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Programme/Session/113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1308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166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2172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about:blank/" TargetMode="External"/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idsmap.com/news/mar-2013/french-researchers-report-14-patients-remission-after-controlling-hiv-over-4-years" TargetMode="External"/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about:blank/" TargetMode="External"/></Relationships>
</file>

<file path=ppt/notesSlides/_rels/notes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idsmap.com/news/may-2015/start-trial-finds-early-treatment-improves-outcomes-people-hiv" TargetMode="External"/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about:blank/" TargetMode="External"/></Relationships>
</file>

<file path=ppt/notesSlides/_rels/notes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about:blank/" TargetMode="External"/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2171" TargetMode="External"/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about:blank/" TargetMode="External"/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2370" TargetMode="External"/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1076" TargetMode="External"/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Programme/Session/45" TargetMode="External"/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2446" TargetMode="External"/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publications/i/item/9789240007888" TargetMode="External"/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theprogramme.ias2021.org/Abstract/Abstract/2539" TargetMode="Externa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857" TargetMode="External"/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about:blank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1169" TargetMode="External"/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707" TargetMode="External"/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2418" TargetMode="External"/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825" TargetMode="External"/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2445" TargetMode="External"/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2569" TargetMode="External"/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Programme/Session/108" TargetMode="External"/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01779" TargetMode="External"/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1255" TargetMode="External"/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Исследование «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DELIVER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проводится с участием беременных женщин - прослойки населения, которая недостаточно представлена в исследованиях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- первое исследование эффективности долгосрочных методов профилактики при беременности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исследование было зачислено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150 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женщин в возрасте от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 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40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лет, которые были рандомизированы на группу женщин, ежемесячно использующих </a:t>
            </a:r>
            <a:r>
              <a:rPr lang="ru-RU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дапивириновые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вагинальные кольца, и группу женщин, ежедневно принимающих ДКП-препарат «тенофовир дизопроксил фумарат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(TDF)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эмтрицитабин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(FTC)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начиная с поздних стадий беременности и продолжая до родов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Аннотация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https://theprogramme.ias2021.org/Abstract/Abstract/2495 </a:t>
            </a: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286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Оба метода профилактики были признаны безопасными, осложнения встречались редко и были сравнимы с региональными показателями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1">
              <a:spcAft>
                <a:spcPts val="500"/>
              </a:spcAft>
            </a:pPr>
            <a:r>
              <a:rPr lang="ru-RU"/>
              <a:t>У одной женщины в группе колец и двух женщин в группе </a:t>
            </a:r>
            <a:r>
              <a:rPr lang="en-GB"/>
              <a:t>TDF/FTC </a:t>
            </a:r>
            <a:r>
              <a:rPr lang="ru-RU"/>
              <a:t>возникли преждевременные роды</a:t>
            </a:r>
            <a:r>
              <a:rPr lang="en-GB"/>
              <a:t>. </a:t>
            </a:r>
            <a:endParaRPr lang="en-US">
              <a:cs typeface="Calibri" panose="020F0502020204030204"/>
            </a:endParaRPr>
          </a:p>
          <a:p>
            <a:endParaRPr lang="en-GB">
              <a:cs typeface="Calibri"/>
            </a:endParaRPr>
          </a:p>
          <a:p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 зарегистрирован один случай мертворождения и один случай смерти новорожденного – оба случая в группе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TDF/FTC. </a:t>
            </a:r>
            <a:endParaRPr lang="en-GB"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444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ходе этих совместных исследований, проводимых в рамках ДКП-пилотного проекта с участием трансгендерных женщин Бразилии, рассматривался вопрос лекарственного взаимодействия препаратов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Трансгендерные женщины относятся к ключевой группе риска ВИЧ-инфекции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это же время феминизирующая гормональная терапия (ФГТ) является важным этапом переходного процесса при изменении пола для большинства представителей этой группы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Беспокойство в отношении лекарственного взаимодействия между ДКП-препаратом и ФГТ может негативно влиять на уровень приверженности приему ДКП-препарата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данных исследованиях приняли участие трансгендерные женщины, принимающие ФГТ и ДКП-препарат «тенофовир дизопроксил фумарат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(TDF)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эмтрицитабин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(FTC)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Участники исследования прошли интенсивное фармакокинетическое тестирование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ФК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 начала приема ДКП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Аннотация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https://theprogramme.ias2021.org/Abstract/Abstract/2207</a:t>
            </a: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55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Через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 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недель совместного приема гормональной терапии и ДКП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проводился повторный анализ концентрации препаратов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Максимальная концентрация (</a:t>
            </a:r>
            <a:r>
              <a:rPr lang="en-GB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GB" sz="1200" kern="1200" baseline="-250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max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или пиковая концентрация эстрадиола снизилась с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36 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28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пикограмм/мл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пг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мл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 показатель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AUC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через 24 часа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снизился с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596 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511 </a:t>
            </a:r>
            <a:r>
              <a:rPr lang="ru-RU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пг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мл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Снижение обоих показателей не было статистически значимым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Максимальная концентрация (</a:t>
            </a:r>
            <a:r>
              <a:rPr lang="en-GB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GB" sz="1200" kern="1200" baseline="-250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max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ru-RU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спиронолактона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снизилась незначительно с 0,9 до 0,8 нанограмм/мл (</a:t>
            </a:r>
            <a:r>
              <a:rPr lang="ru-RU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нг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/мл).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AUC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показатель снизился с 3,0 до 2,8 </a:t>
            </a:r>
            <a:r>
              <a:rPr lang="ru-RU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нг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/мл (относительно небольшое снижение), что было признано статистически значимым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(p=0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008)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однако вероятнее всего не имело клинического влияния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566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Средняя пиковая концентрация тенофовира (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TDF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составила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330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нг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мл в группе ДКП+ФГТ и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225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нг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/мл  - в группе участников, принимающих только ДКП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Концентрация эмтрицитабина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(FTC) 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составила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1800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нг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/мл в группе принимающих ДКП+ФГТ и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1450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нг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/мл в группе принимающих только ДКП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Однако, общая концентрация препаратов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была схожей в обеих группах, с одинаковой минимальной концентрацией препаратов через 24 часа после принятия последней дозы. Данные различия не отразятся на эффективности ДКП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наблюдалось никаких нежелательных реакций, которые могли быть связаны с немного более высоким уровнем ДКП-препаратов среди лиц, принимающих ФГТ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Аннотация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https://theprogramme.ias2021.org/Abstract/Abstract/2604 </a:t>
            </a: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6303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438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Ислатравир – первый препарат нового класса антиретровирусных препаратов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нуклеозидный ингибитор транслокации обратной транскриптазы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НИТОТ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 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рамках этого исследования проводилась сравнительная оценка ежедневно принимаемой комбинации «ислатравир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(ISL)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доравирин (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DOR)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комбинации «доравирин, тенофовир дизопроксил фумарат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(TDF)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ламивудин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(3TC)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en-GB" sz="1200" b="0" i="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течение первых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недель участники группы «</a:t>
            </a:r>
            <a:r>
              <a:rPr lang="ru-RU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ислатравир+доравирин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также принимали ламивудин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en-GB" sz="1200" b="0" i="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Ислатравир назначался в трех дозировках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(0.25, 0.75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2.25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мг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 </a:t>
            </a:r>
            <a:endParaRPr lang="en-GB" sz="1200" b="0" i="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Лица, достигшие неопределяемого уровня вирусной нагрузки к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неделе исследования, прекращали принимать ламивудин, и продолжали двухкомпонентную схему терапии.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b="0" i="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Между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84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неделями исследования все участники, принимающие различные дозы ислатравира, переходили на прием препарата в дозе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0.75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мг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en-GB" sz="1200" b="0" i="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GB" sz="1200" b="0" i="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ru-RU"/>
              <a:t>Показатели вирусологического контроля на 96 неделе исследования были представлены на Конференции ВИЧ Глазго </a:t>
            </a:r>
            <a:r>
              <a:rPr lang="en-GB"/>
              <a:t>2020.</a:t>
            </a:r>
            <a:endParaRPr lang="en-GB">
              <a:cs typeface="Calibri" panose="020F0502020204030204"/>
            </a:endParaRPr>
          </a:p>
          <a:p>
            <a:pPr fontAlgn="base"/>
            <a:endParaRPr lang="en-GB"/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Аннотация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en-GB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https://theprogramme.ias2021.org/Abstract/Abstract/744</a:t>
            </a:r>
            <a:r>
              <a:rPr lang="en-GB" sz="1200" b="0" i="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b="0" i="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470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Конференции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IAS 2021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были представлены результаты анализа безопасности препаратов по данным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96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-недельного периода наблюдения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было зарегистрировано никаких серьезных нежелательных реакций и ни одного случая прерывания терапии по причине непереносимости препаратов к 48 неделе наблюдения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Авторы пришли к выводу, что ислатравир хорошо переносится пациентами не зависимо от назначаемой дозы препарата на протяжении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96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недель его приема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483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Ленакапавир – первый препарат нового класса антиретровирусных препаратов – ингибитор вирусного капсида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/>
              <a:t>2 фаза исследования </a:t>
            </a:r>
            <a:r>
              <a:rPr lang="en-GB"/>
              <a:t>CALIBRATE </a:t>
            </a:r>
            <a:r>
              <a:rPr lang="ru-RU"/>
              <a:t>акцентировала свое внимание на безопасности применения препарата и предварительных данных эффективности, собранных по данным исследования с участием небольшого числа пациентов</a:t>
            </a:r>
            <a:r>
              <a:rPr lang="en-GB"/>
              <a:t>. </a:t>
            </a:r>
            <a:r>
              <a:rPr lang="ru-RU"/>
              <a:t>Средний возраст участников составил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лет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7%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участников относились к представителям женского пола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 52%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негроидной расы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15%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с исходной вирусной нагрузкой выше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000. </a:t>
            </a:r>
            <a:endParaRPr lang="en-GB" sz="1200" b="0" i="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Контрольная группа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Группа 4, см. график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принимала ежедневно «биктегравир/эмтрицитабин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(FTC)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/тенофовир алафенамид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(TAF)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Группа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принимала таблетированный ленакапавир+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FTC/TAF. </a:t>
            </a:r>
            <a:endParaRPr lang="en-GB" sz="1200" b="0" i="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Участники в других группах на протяжении двух недель принимали таблетированный ленакапавир +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FTC/TAF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затем переходили на подкожные инъекции ленакапавир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неделе участники с вирусной нагрузкой ниже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переходили на двухкомпонентную схему терапии «ленакапавир +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TAF (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Группа 1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 «ленакапавир +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биктегравир»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Группа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2). </a:t>
            </a:r>
            <a:endParaRPr lang="en-GB" sz="1200" b="0" i="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Аннотация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en-GB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https://theprogramme.ias2021.org/Abstract/Abstract/2211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  <a:endParaRPr lang="en-GB" sz="1200" b="0" i="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2196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Контрольная группа (Группа </a:t>
            </a:r>
            <a:r>
              <a:rPr lang="en-GB"/>
              <a:t>4 </a:t>
            </a:r>
            <a:r>
              <a:rPr lang="ru-RU"/>
              <a:t>на визуальном графике)</a:t>
            </a:r>
            <a:r>
              <a:rPr lang="en-GB"/>
              <a:t> </a:t>
            </a:r>
            <a:r>
              <a:rPr lang="ru-RU"/>
              <a:t>принимала ежедневно комбинированный препарат «биктегравир / эмтрицитабин </a:t>
            </a:r>
            <a:r>
              <a:rPr lang="en-GB"/>
              <a:t>(FTC)</a:t>
            </a:r>
            <a:r>
              <a:rPr lang="ru-RU"/>
              <a:t> / тенофовир алафенамид </a:t>
            </a:r>
            <a:r>
              <a:rPr lang="en-GB"/>
              <a:t>(TAF)</a:t>
            </a:r>
            <a:r>
              <a:rPr lang="ru-RU"/>
              <a:t>»</a:t>
            </a:r>
            <a:r>
              <a:rPr lang="en-GB"/>
              <a:t>. </a:t>
            </a:r>
            <a:endParaRPr lang="en-US"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46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588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Доля участников, заявляющих о возникновении у них местных постинъекционных реакций – отека, покраснения и боли -  составила около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17%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каждой реакции. 11% участников заявляли о появлении у них местной припухлости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небольшого подкожного узла в месте инъекции) и/или уплотнения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Два участника вышли из исследования по этой причине. В обоих случаях подкожное уплотнение было маловыраженным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классификации осложнений -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степени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этом исследовании инъекционный ленакапавир назначался в комбинации с таблетированным антиретровирусным препаратом, принимаемым ежедневно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создания чисто инъекционной схемы терапии, используемой дважды в год, ленакапавир должен будет комбинироваться с другим инъекционным препаратом, для чего потребуются дальнейшие исследования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Авторы исследования заявили, что полученные результаты обосновывают использование «ленакапавир» в последующих исследованиях в комбинации с «ислатравир»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3858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Ленакапавир – первый препарат нового класса антиретровирусных средств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ингибитор вирусного капсида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/>
              <a:t>Исследование «</a:t>
            </a:r>
            <a:r>
              <a:rPr lang="en-GB"/>
              <a:t>The Capella</a:t>
            </a:r>
            <a:r>
              <a:rPr lang="ru-RU"/>
              <a:t>»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проводится с участием лиц с длительным анамнезом использования большого числа схем терапии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пациентов наблюдались признаки несостоятельности последней схемы антиретровирусной терапии на фоне полирезистентного ВИЧ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Средний возраст участников исследования составил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52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года, и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25%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участников были представителями женского пола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Средняя продолжительность ВИЧ-инфекции у участников исследования составляла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года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проведении исходного скрининга перед началом исследования, у половины участников вирусная нагрузка превышала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000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и у половины участников число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CD4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было ниже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150 (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самый низкий показатель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CD4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-лимфоцитов у одного участника составил 3 клетки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72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участника были разделены на открытую нерандомизированную группу и рандомизированную группу «двойного ослепления».</a:t>
            </a:r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открытой группе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36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участников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получали ленакапавир в комбинации с оптимизированной схемой терапии (ОСТ), разработанной с учетом профиля резистентности вируса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участника принимали таблетированную форму ленакапавир в течение 2 недель с последующим переходом на инъекционный ленакапавир + ОСТ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 принимали плацебо-препарат в течение 2 недель  с последующим приемом таблетированной формы ленакапавир, после чего они переходили на инъекционный ленакапавир + ОСТ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Аннотация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en-GB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https://theprogramme.ias2021.org/Abstract/Abstract/2605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885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Результаты эффективности терапии в открытой группе не были представлены, так как некоторые участники еще не достигли 26-недельного периода наблюдения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rtl="0" fontAlgn="base"/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Более половины из 36 участников рандомизированной группы исследователи не смогли подобрать оптимизированную схему терапии, которая включала бы в себя более одного полностью активного препарата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шести участников исследования в резерве не оказалось ни одного активного препарата, и тем не менее четверо из них достигли неопределяемого уровня вирусной нагрузки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т.е.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67%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уровень эффективности среди участников, получающих практически ленакапавир-монотерапию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Большинство местных постинъекционных реакций – покраснение, отек и болевые ощущения – полностью проходили в течение 2 недель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Однако, у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18%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участников наблюдались длительно-</a:t>
            </a:r>
            <a:r>
              <a:rPr lang="ru-RU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персистирующие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подкожные узлы и припухлость в месте инъекции, и у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11%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участников наблюдалось уплотнение ткани в месте инъекции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425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447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Передаваемые данные не включали информацию о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CD4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вирусной нагрузке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Аннотация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en-GB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https://theprogramme.ias2021.org/Abstract/Abstract/2498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684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На пресс-конференции Международного СПИД Сообщества (</a:t>
            </a:r>
            <a:r>
              <a:rPr lang="en-GB"/>
              <a:t>IAS</a:t>
            </a:r>
            <a:r>
              <a:rPr lang="ru-RU"/>
              <a:t>), доктор </a:t>
            </a:r>
            <a:r>
              <a:rPr lang="ru-RU" err="1"/>
              <a:t>Силвия</a:t>
            </a:r>
            <a:r>
              <a:rPr lang="ru-RU"/>
              <a:t> </a:t>
            </a:r>
            <a:r>
              <a:rPr lang="ru-RU" err="1"/>
              <a:t>Бертагнолио</a:t>
            </a:r>
            <a:r>
              <a:rPr lang="ru-RU"/>
              <a:t> (</a:t>
            </a:r>
            <a:r>
              <a:rPr lang="en-GB"/>
              <a:t>Silvia </a:t>
            </a:r>
            <a:r>
              <a:rPr lang="en-GB" err="1"/>
              <a:t>Bertagnolio</a:t>
            </a:r>
            <a:r>
              <a:rPr lang="ru-RU"/>
              <a:t>)</a:t>
            </a:r>
            <a:r>
              <a:rPr lang="en-GB"/>
              <a:t> </a:t>
            </a:r>
            <a:r>
              <a:rPr lang="ru-RU"/>
              <a:t>сказала, что эти результаты привели к разработке ВОЗ рекомендаций о приоритизации вакцинации для ВИЧ-инфицированных лиц.</a:t>
            </a:r>
            <a:r>
              <a:rPr lang="en-GB"/>
              <a:t>  </a:t>
            </a:r>
            <a:endParaRPr lang="ru-RU"/>
          </a:p>
          <a:p>
            <a:endParaRPr lang="en-GB"/>
          </a:p>
          <a:p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региональном анализе данных, ВИЧ-позитивный статус оставался независимым фактором смертельного исхода при госпитализации в регионах Африки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но не в Европе или Америке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895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Несколько обширных исследований показали, что ВИЧ-инфицированные лица подвержены повышенному риску более тяжелого течения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COVID-19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инфекции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рамках этого исследования изучалось значение таких факторов, как уровень вирусной нагрузки, иммунная супрессия и сопутствующие заболевания на исход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COVID-19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инфекции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Когорта лиц, получающих ВИЧ-специализированную помощь в Каталонии (Испания) главным образом состояла из представителей мужского пола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(81%),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медианой возраста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47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лет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адекватным вирусологическим контролем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(81%)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и, по крайней мере, имеющих одно сопутствующее заболевание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Медиана уровня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CD4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составила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692. 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Аннотация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en-GB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https://theprogramme.ias2021.org/Abstract/Abstract/1099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5011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ru-RU">
                <a:cs typeface="Calibri"/>
              </a:rPr>
              <a:t>Все ассоциируемые факторы выявлены при помощи многовариантных регрессивных моделей Кокса</a:t>
            </a:r>
            <a:r>
              <a:rPr lang="en-GB"/>
              <a:t>.</a:t>
            </a:r>
            <a:endParaRPr lang="en-GB">
              <a:cs typeface="Calibri" panose="020F0502020204030204"/>
            </a:endParaRPr>
          </a:p>
          <a:p>
            <a:endParaRPr lang="en-GB">
              <a:cs typeface="Calibri" panose="020F0502020204030204"/>
            </a:endParaRPr>
          </a:p>
          <a:p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Пациенты в возрасте 75 лет и старше были в 3,5 раза чаще предрасположены к тяжелому течению и неблагоприятным исходам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COVID-19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инфекции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госпитализации или смерти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сравнению с пациентами более молодого возраста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en-GB">
              <a:ea typeface="+mn-ea"/>
              <a:cs typeface="+mn-cs"/>
            </a:endParaRPr>
          </a:p>
          <a:p>
            <a:pPr rtl="0" fontAlgn="base"/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Каждое дополнительное сопутствующее заболевание ассоциировалось со значительным повышением риска неблагоприятных исходов при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COVID-19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инфекции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Авторы исследования заключили, что указанные факторы риска следует использовать для приоритизации вакцинации против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COVID-19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среди ВИЧ-инфицированных лиц, причислив лиц с определяемой вирусной нагрузкой и низким уровнем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CD4,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наряду с лицами с множественными сопутствующими заболеваниями к приоритетной группе вакцинации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7977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Первые прогностические модели влияния пандемии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COVID-19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предсказывали, что ВИЧ-инфицированные лица будут испытывать трудности в доступе к терапии по причине введения общенациональных карантинных мер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ограничений на перемещение населения и по причине перегрузки учреждений здравоохранения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Исследователи Центров по Контролю за Заболеваемостью и Профилактики США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(CDC)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проанализировали данные перебоев в обеспечении терапии в Ботсване, Эсватини, Намибии, Руанде, Уганде, Замбии и Зимбабве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Программы лечения ВИЧ-инфекции в этих странах поддерживаются Экстренным Планом Президента США по Борьбе со СПИД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(PEPFAR).</a:t>
            </a:r>
          </a:p>
          <a:p>
            <a:pPr rtl="0" fontAlgn="base"/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Аннотация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en-GB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https://theprogramme.ias2021.org/Abstract/Abstract/2641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107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Исследователи сравнили число пациентов, испытывающих перебои в терапии, в период наиболее жестких изоляционно-карантинных мер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апрель-июнь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2020)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трехмесячным периодом до введения карантина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январь – март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2020)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после отмены строгой изоляции населения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июль – сентябрь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2020).</a:t>
            </a:r>
          </a:p>
          <a:p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Результаты отличались по странам, хотя уровень перебоев АРВ-терапии в </a:t>
            </a:r>
            <a:r>
              <a:rPr lang="ru-RU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посткарантинный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период был либо ниже, чем во время карантина, или оставался на до-карантинном уровне во всех анализируемых странах за исключением Ботсваны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ВИЧ-специализированные учреждения использовали такие стратегические меры, как выдача препаратов в альтернативных пунктах, приближенных к общинам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обеспечение препаратов на более длительный срок (например, на 6 месяцев вместо 3-х), лояльное отношение к пациентам в клиниках и соблюдение социальной дистанции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66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Развертывание ДКП-программы </a:t>
            </a:r>
            <a:r>
              <a:rPr lang="en-GB" sz="1200" b="0" i="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b="0" i="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регулярного приема ДКП-препарата с целью профилактики заражения ВИЧ-инфекцией</a:t>
            </a:r>
            <a:r>
              <a:rPr lang="en-GB" sz="1200" b="0" i="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 </a:t>
            </a:r>
            <a:r>
              <a:rPr lang="ru-RU" sz="1200" b="0" i="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обладает потенциалом снижения заболеваемости ВИЧ-инфекцией в африканских странах южнее Сахары, хотя лекарственная резистентность у лиц, инфицированных ВИЧ на фоне прима ДКП, может подорвать прилагаемые усилия</a:t>
            </a:r>
            <a:r>
              <a:rPr lang="en-GB" sz="1200" b="0" i="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 </a:t>
            </a:r>
          </a:p>
          <a:p>
            <a:pPr rtl="0" fontAlgn="base"/>
            <a:endParaRPr lang="en-GB" sz="1200" b="0" i="0" u="non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Проект «</a:t>
            </a:r>
            <a:r>
              <a:rPr lang="en-GB" sz="1200" b="0" i="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GEMS</a:t>
            </a:r>
            <a:r>
              <a:rPr lang="ru-RU" sz="1200" b="0" i="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  <a:r>
              <a:rPr lang="en-GB" sz="1200" b="0" i="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b="0" i="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Глобальная Оценка Чувствительности вируса к Микробицидам</a:t>
            </a:r>
            <a:r>
              <a:rPr lang="en-GB" sz="1200" b="0" i="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ru-RU" sz="1200" b="0" i="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является первым проектом, в рамках которого проводится анализ концентрации препаратов и резистентности вируса у лиц, инфицированных ВИЧ, несмотря на прием ДКП-препарата,  в условиях реальной жизни в четырех африканских странах, быстро разворачивающих ДКП-программы</a:t>
            </a:r>
            <a:r>
              <a:rPr lang="en-GB" sz="1200" b="0" i="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endParaRPr lang="en-GB" sz="1200" b="0" i="0" u="none" kern="120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  <a:p>
            <a:r>
              <a:rPr lang="ru-RU"/>
              <a:t>Три-четверти участников, у которых проводился анализ концентрации препаратов, были представителями женского пола, и половина из них относилась к возрастной группе от </a:t>
            </a:r>
            <a:r>
              <a:rPr lang="en-GB"/>
              <a:t>16</a:t>
            </a:r>
            <a:r>
              <a:rPr lang="ru-RU"/>
              <a:t> до </a:t>
            </a:r>
            <a:r>
              <a:rPr lang="en-GB"/>
              <a:t>24</a:t>
            </a:r>
            <a:r>
              <a:rPr lang="ru-RU"/>
              <a:t> лет</a:t>
            </a:r>
            <a:r>
              <a:rPr lang="en-GB"/>
              <a:t>. </a:t>
            </a:r>
            <a:r>
              <a:rPr lang="ru-RU"/>
              <a:t>Группу составляют половые партнеры ВИЧ-инфицированных лиц </a:t>
            </a:r>
            <a:r>
              <a:rPr lang="en-GB"/>
              <a:t>(23%),</a:t>
            </a:r>
            <a:r>
              <a:rPr lang="ru-RU"/>
              <a:t> коммерческие секс-работницы</a:t>
            </a:r>
            <a:r>
              <a:rPr lang="en-GB"/>
              <a:t> (10%), </a:t>
            </a:r>
            <a:r>
              <a:rPr lang="ru-RU"/>
              <a:t>мужчины, практикующие секс с мужчинами </a:t>
            </a:r>
            <a:r>
              <a:rPr lang="en-GB"/>
              <a:t>(7%)</a:t>
            </a:r>
            <a:r>
              <a:rPr lang="ru-RU"/>
              <a:t>, и трансгендерные лица </a:t>
            </a:r>
            <a:r>
              <a:rPr lang="en-GB"/>
              <a:t>(6%).  </a:t>
            </a:r>
            <a:endParaRPr lang="en-GB">
              <a:cs typeface="Calibri" panose="020F0502020204030204"/>
            </a:endParaRPr>
          </a:p>
          <a:p>
            <a:pPr fontAlgn="base"/>
            <a:endParaRPr lang="en-GB"/>
          </a:p>
          <a:p>
            <a:pPr rtl="0" fontAlgn="base"/>
            <a:r>
              <a:rPr lang="ru-RU" sz="1200" b="0" i="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Аннотация</a:t>
            </a:r>
            <a:r>
              <a:rPr lang="en-GB" sz="1200" b="0" i="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https://theprogramme.ias2021.org/Abstract/Abstract/2585</a:t>
            </a:r>
            <a:r>
              <a:rPr lang="en-GB" sz="1200" b="0" i="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u="none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4814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Экстренный План Президента США по Борьбе со СПИД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(PEPFAR)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поддерживает лечебно-профилактические программы по борьбе с ВИЧ в странах с ограниченными ресурсами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Услуги по выдаче препаратов были отделены от клинической помощи за счет выдачи препаратов на более длительный срок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децентрализации услуг выдачи препаратов и за счет введения услуг телемедицины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 рекомендует выдавать препараты на период от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месяцев пациентам со стабильной (по крайней мере в течение 6 месяцев) ВИЧ-инфекцией, однако до пандемии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COVID-19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эта рекомендация не везде использовалась в практике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 время пандемии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PEPFAR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предложил расширить доступ к многомесячной выдаче препаратов, включив в эту категорию детей, беременных женщин и рожениц, кормящих грудью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лиц, недавно начавших АРВ-терапию,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лиц, не соответствующих критериям «клинической стабильности».</a:t>
            </a:r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ru-RU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Сессия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en-GB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https://theprogramme.ias2021.org/Programme/Session/162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285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педиатрии выдача препаратов на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3-5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месяцев повысилась с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31%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45%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/>
              <a:t>(</a:t>
            </a:r>
            <a:r>
              <a:rPr lang="ru-RU"/>
              <a:t>см. слайд </a:t>
            </a:r>
            <a:r>
              <a:rPr lang="en-GB"/>
              <a:t>83 </a:t>
            </a:r>
            <a:r>
              <a:rPr lang="ru-RU"/>
              <a:t>другого исследования по ММП для детей и подростков</a:t>
            </a:r>
            <a:r>
              <a:rPr lang="en-GB"/>
              <a:t>).</a:t>
            </a:r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Провизорные организации были затронуты на самых ранних этапах пандемии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 как карантинные меры и заболевание персонала отразилось на производстве, упаковке препаратов и транспортировке сырьевого материала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en-GB" sz="1200" b="0" i="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PEPFAR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поддерживал центральный буферный запас, используемый для экстренного пополнения местных учреждений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en-GB" sz="1200" b="0" i="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rtl="0" fontAlgn="base"/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b="0" i="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Учреждения должны были подсчитать новый объем требующихся препаратов с учетом ММП и произвести заблаговременный заказ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en-GB" sz="1200" b="0" i="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818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 перебоям оказания услуг приводят закрытие учреждений, дефицит медицинского персонала, перебои в поставке препаратов, ограничение перемещения населения и страх посещения больниц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rtl="0" fontAlgn="base"/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Последствия перебоев в оказании помощи зависят от степени выраженности и длительности этих перебоев, а также от ответной реакции организаций на возникшие проблемы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Статистическая модель предположила, что кратковременный перебой в обеспечении антиретровирусной терапии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АРВТ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может привести к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39-87%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росту уровня смертности по причине ВИЧ-инфекции в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2020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году и к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15-29%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росту уровня смертности в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2020-2025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гг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Политикам рекомендовалось относить АРВ-терапию к приоритетным услугам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Сессия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en-GB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https://theprogramme.ias2021.org/Programme/Session/63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033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Данные по ВИЧ-специализированным услугам, переданные ЮНЭЙДС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ЮНИСЕФ, показали снижение уровня ВИЧ-тестирования в большинстве, но не во всех странах, в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2020.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некоторых странах к концу года объем тестирования снова вырос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Число лиц, получающих АРВ-терапию, не снизился, хотя темпы роста охвата населения АРВ-терапией несколько замедлились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740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Задачи ЮНЭЙДС на 2030 год заключаются в снижении уровня заболеваемости и СПИД-ассоциируемой смертности на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90%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 период с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2010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2030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Авторы пришли к выводу, что несмотря на перебои в оказании помощи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большинство предоставляемых услуг были адекватно адаптированы к возникшей ситуации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Важно проводить непрерывную финансовую поддержку услуг, чтобы избежать значительного роста смертности по причине ВИЧ-инфекции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410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 адаптированным услугам относились: начало АРВ-терапии в день постановки диагноза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услуги ДКП проводимые представителями ключевых групп риска и центральное расположение двух клиник (в центре Бангкока)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Между мартом и августом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2020,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клинике инициации АРВТ было проведено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434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консультаций, при этом около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35%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лиц выбрали вариант виртуальной  консультации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Сессия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https://theprogramme.ias2021.org/Programme/Session/1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https://theprogramme.ias2021.org/Programme/Session/113</a:t>
            </a:r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764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Удерживаемость пациентов под наблюдением на 3 месяце составила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97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5%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среди лиц, лично посещающих клинику, и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98%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среди лиц, получающих виртуальные консультации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6 месяце этот показатель составил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94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1%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98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4%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соответственно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ru-RU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своих отзывах, персонал подчеркнул, что телемедицина является приемлемым вариантом для лиц, с повышенными требованиями к конфиденциальности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снижает необходимость в перемещении пациентов и экономит время и денежные средства пациентов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Пациенты в своих отзывах сказали, что телемедицина была удобным вариантом, позволяющим избежать излишней траты времени на посещение клиники, на ожидание приема специалиста, и избежать траты средств на транспорт, а также снимала необходимость отпрашиваться с работы для посещения специалиста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93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Больше услуг стало проводиться заочно (в виртуальном режиме), чтобы минимизировать непосредственные контакты между персоналом и пациентами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Услуги телемедицины по ДКП были доступны для лиц, принимающих ДКП на протяжении не менее 3 месяцев. Первичный ДКП-скрининг, инициация ДКП и первый контрольный визит проводились в форме очных консультаций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526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проведенных виртуальных консультаций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большинство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(393)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относились к гормональной терапии, затем следовали ИППП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(43),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ВИЧ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(41)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хирургическая коррекция пола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(30)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 меньшей долей консультаций в отношении доконтактной и постконтактной профилактики (ДКП и ПКП)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584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Ослабленный иммунитет ассоциируется с плохим прогнозом при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COVID-19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инфекции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ходе этого исследования изучался как гуморальный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уровень антител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 и клеточный иммунитет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ответная реакция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B-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T-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лимфоцитов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группе ВИЧ-инфицированных лиц медиана возраста составила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52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года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 участники этой группы принимали антиретровирусные препараты.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Уровень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CD4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-лимфоцитов был в пределах от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284 to 1000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хотя у пяти участников исходный уровень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CD4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 ниже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220.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Пять участников перенесли инфекцию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COVID-19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легкой форме, в то время как у шести участников – инфекция протекала в среднетяжелой или тяжелой форме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группе ВИЧ-негативных лиц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 перенесли инфекцию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COVID-19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легкой форме и 19 участников – в среднетяжелой или тяжелой форме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Аннотация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en-GB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https://theprogramme.ias2021.org/Abstract/Abstract/1308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250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Уровень антител со временем снижается, хотя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B-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лимфоциты (клетки-памяти) могут снова начать их продукцию при повторном контакте организма с вирусом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154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Используемый в исследовании ДКП-препарат содержал тенофовир дизопроксил фумарат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(TDF) 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эмтрицитабин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(FTC).</a:t>
            </a:r>
          </a:p>
          <a:p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Выявленные уровни лекарственной резистентности вируса были высокими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хотя к ним также относились случаи резистентности вируса к препаратам класса ННИОТ, не входящих в состав ДКП-препарата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Исследователи не уверены, возникли ли эти мутации при приеме ДКП на фоне уже возникшей ВИЧ-инфекции, или в результате заражения исходно-резистентным вирусом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группе участников с лекарственной резистентностью, концентрация тенофовира у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78%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лиц соответствовала приему  4 - 7 доз препарата в неделю, что должно быть достаточным для профилактики ВИЧ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инфекции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883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 ВИЧ-инфицированные лица получали АРВ-терапию и имели неопределяемый уровень вирусной нагрузки, средний уровень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CD4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лимфоцитов среди участников составил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554.  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Медиана возраста в группе ВИЧ-инфицированных участников составила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47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лет, а в группе ВИЧ-негативных –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41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год.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Исследователи измерили уровень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SARS-CoV-2 IgG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антител и как эффективно они работали против исходного (дикого)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SARS-CoV-2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типа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 оценили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SARS-COV-2-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специфичный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T-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клеточный ответ и провели подсчет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T-, B-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лимфоцитов и натуральных киллеров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(NK).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ВИЧ-инфицированных лиц, сохранный уровень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CD4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стал ключевым фактором в достижении лучшего антительного ответа  с более высоким нейтрализующим потенциалом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подразумевает, что АРВ-терапия не только держит под контролем ВИЧ-инфекцию, но так же опосредованно помогает контролировать другие инфекци</a:t>
            </a:r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Аннотация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en-GB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https://theprogramme.ias2021.org/Abstract/Abstract/166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  <a:p>
            <a:pPr rtl="0" fontAlgn="base"/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819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Уганде карантинные ограничения по причине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COVID-19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вызвали повышение спроса на услуги для пострадавших от полового насилия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которые в начале пандемии не относились к приоритетным медицинским услугам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Аннотация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en-GB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https://theprogramme.ias2021.org/Abstract/Abstract/2172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831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течение 6 месяцев до пандемии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COVID-19 17702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женщин обратились за помощью по причине полового насилия и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3274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получили ПКП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течение 6 месяцев пандемии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22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013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женщин обратились за помощью, при этом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3348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получили ПКП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течение 6 месяцев до пандемии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593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девочки в возрасте до 18 лет заявили о случаях полового насилия по сравнению с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860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случаями в течение 6 месяцев во время пандемии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COVID-19.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Наблюдалось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17%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повышение уровня подростковой беременности, хотя этот рост не расценивался статистически значимым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9193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9811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Сессия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0" i="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https://theprogramme.ias2021.org/Programme/Session/69 </a:t>
            </a:r>
            <a:endParaRPr lang="en-GB" sz="1200" b="0" i="0" u="sng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8978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>
                <a:cs typeface="Calibri"/>
              </a:rPr>
              <a:t>По окончании конференции, </a:t>
            </a:r>
            <a:r>
              <a:rPr lang="en-GB">
                <a:cs typeface="Calibri"/>
              </a:rPr>
              <a:t>31</a:t>
            </a:r>
            <a:r>
              <a:rPr lang="ru-RU">
                <a:cs typeface="Calibri"/>
              </a:rPr>
              <a:t> августа </a:t>
            </a:r>
            <a:r>
              <a:rPr lang="en-GB">
                <a:cs typeface="Calibri"/>
              </a:rPr>
              <a:t>2021, III </a:t>
            </a:r>
            <a:r>
              <a:rPr lang="ru-RU">
                <a:cs typeface="Calibri"/>
              </a:rPr>
              <a:t>фаза исследования «</a:t>
            </a:r>
            <a:r>
              <a:rPr lang="en-GB" err="1"/>
              <a:t>Imbokodo</a:t>
            </a:r>
            <a:r>
              <a:rPr lang="ru-RU"/>
              <a:t>» </a:t>
            </a:r>
            <a:r>
              <a:rPr lang="en-GB"/>
              <a:t>(HVTN 705) </a:t>
            </a:r>
            <a:r>
              <a:rPr lang="ru-RU"/>
              <a:t>была прекращена преждевременно по причине недостаточного уровня защиты среди ВИЧ-негативных женщин в южных регионах Африки</a:t>
            </a:r>
            <a:r>
              <a:rPr lang="en-GB"/>
              <a:t>: </a:t>
            </a:r>
            <a:r>
              <a:rPr lang="ru-RU"/>
              <a:t>уровень эффективности </a:t>
            </a:r>
            <a:r>
              <a:rPr lang="en-GB"/>
              <a:t>25.2% (95% </a:t>
            </a:r>
            <a:r>
              <a:rPr lang="ru-RU"/>
              <a:t>конфиденциальный интервал </a:t>
            </a:r>
            <a:r>
              <a:rPr lang="en-GB"/>
              <a:t>–</a:t>
            </a:r>
            <a:r>
              <a:rPr lang="ru-RU"/>
              <a:t> от </a:t>
            </a:r>
            <a:r>
              <a:rPr lang="en-GB"/>
              <a:t>10.5% </a:t>
            </a:r>
            <a:r>
              <a:rPr lang="ru-RU"/>
              <a:t>до</a:t>
            </a:r>
            <a:r>
              <a:rPr lang="en-GB"/>
              <a:t> 49.3%).</a:t>
            </a:r>
          </a:p>
          <a:p>
            <a:endParaRPr lang="en-GB">
              <a:cs typeface="Calibri" panose="020F0502020204030204"/>
            </a:endParaRPr>
          </a:p>
          <a:p>
            <a:r>
              <a:rPr lang="ru-RU">
                <a:cs typeface="Calibri" panose="020F0502020204030204"/>
              </a:rPr>
              <a:t>Параллельно проводимое исследование «</a:t>
            </a:r>
            <a:r>
              <a:rPr lang="en-GB" b="0" i="0" kern="1200" err="1">
                <a:effectLst/>
              </a:rPr>
              <a:t>Mosaico</a:t>
            </a:r>
            <a:r>
              <a:rPr lang="ru-RU" b="0" i="0" kern="1200">
                <a:effectLst/>
              </a:rPr>
              <a:t>»</a:t>
            </a:r>
            <a:r>
              <a:rPr lang="en-GB"/>
              <a:t> </a:t>
            </a:r>
            <a:r>
              <a:rPr lang="en-GB" b="0" i="0" kern="1200">
                <a:effectLst/>
              </a:rPr>
              <a:t>(HVTN706</a:t>
            </a:r>
            <a:r>
              <a:rPr lang="en-GB"/>
              <a:t>) </a:t>
            </a:r>
            <a:r>
              <a:rPr lang="ru-RU"/>
              <a:t>тестирует аналогичную </a:t>
            </a:r>
            <a:r>
              <a:rPr lang="en-GB"/>
              <a:t>(</a:t>
            </a:r>
            <a:r>
              <a:rPr lang="ru-RU"/>
              <a:t>но не идентичную</a:t>
            </a:r>
            <a:r>
              <a:rPr lang="en-GB"/>
              <a:t>) </a:t>
            </a:r>
            <a:r>
              <a:rPr lang="ru-RU"/>
              <a:t>вакцину среди мужчин, практикующих секс с мужчинами, и среди трансгендерных лиц</a:t>
            </a:r>
            <a:r>
              <a:rPr lang="en-GB"/>
              <a:t>. </a:t>
            </a:r>
            <a:r>
              <a:rPr lang="ru-RU"/>
              <a:t>Исследование продолжается.</a:t>
            </a:r>
            <a:r>
              <a:rPr lang="en-GB"/>
              <a:t> </a:t>
            </a:r>
            <a:endParaRPr lang="en-US"/>
          </a:p>
          <a:p>
            <a:endParaRPr lang="en-GB"/>
          </a:p>
          <a:p>
            <a:r>
              <a:rPr lang="ru-RU">
                <a:cs typeface="Calibri"/>
              </a:rPr>
              <a:t>В феврале </a:t>
            </a:r>
            <a:r>
              <a:rPr lang="en-GB">
                <a:cs typeface="Calibri"/>
              </a:rPr>
              <a:t>2020, III </a:t>
            </a:r>
            <a:r>
              <a:rPr lang="ru-RU">
                <a:cs typeface="Calibri"/>
              </a:rPr>
              <a:t>фаза исследования «</a:t>
            </a:r>
            <a:r>
              <a:rPr lang="en-GB" b="0" i="0" kern="1200" err="1">
                <a:effectLst/>
              </a:rPr>
              <a:t>Uhambo</a:t>
            </a:r>
            <a:r>
              <a:rPr lang="ru-RU" b="0" i="0" kern="1200">
                <a:effectLst/>
              </a:rPr>
              <a:t>»</a:t>
            </a:r>
            <a:r>
              <a:rPr lang="en-GB"/>
              <a:t> </a:t>
            </a:r>
            <a:r>
              <a:rPr lang="en-GB" b="0" i="0" kern="1200">
                <a:effectLst/>
              </a:rPr>
              <a:t>(</a:t>
            </a:r>
            <a:r>
              <a:rPr lang="ru-RU" b="0" i="0" kern="1200">
                <a:effectLst/>
              </a:rPr>
              <a:t>экспериментальная вакцина </a:t>
            </a:r>
            <a:r>
              <a:rPr lang="en-GB"/>
              <a:t>HVTN 702</a:t>
            </a:r>
            <a:r>
              <a:rPr lang="en-GB" b="0" i="0" kern="1200">
                <a:effectLst/>
              </a:rPr>
              <a:t>)</a:t>
            </a:r>
            <a:r>
              <a:rPr lang="en-GB"/>
              <a:t> </a:t>
            </a:r>
            <a:r>
              <a:rPr lang="ru-RU"/>
              <a:t>также была остановлена по причине неэффективности вакцины у женщин</a:t>
            </a:r>
            <a:r>
              <a:rPr lang="en-GB"/>
              <a:t>.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7556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Другая идея: технология РНК-вакцин, которая использовалась для создания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COVID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-вакцины, механизм действия которых заключается в повышении иммунного ответа за счет стимуляции клеток к продукции частиц, аналогичных вирусу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(Moderna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начала исследования ВИЧ-вакцины до пандемии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COVID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и теперь их возобновляет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 </a:t>
            </a:r>
          </a:p>
          <a:p>
            <a:pPr rtl="0" fontAlgn="base"/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Формирование иммунного ответа к протеину слияния вируса с клеткой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(FP):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неизменяемый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защищенный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небольшой участок ВИЧ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который становится «видимым» иммунитету только на короткое время в период проникновения вируса в клетку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см. Российское исследование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Рудометов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OAA0203 –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последний слайд в данном разделе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 </a:t>
            </a:r>
            <a:endParaRPr lang="ru-RU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Усовершенствованная вакцина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подстегивает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протеины за счет стабилизированной версии триммера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gp120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который, вместо растворимого мономера, транспортируется самим вирусом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8423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Антитела широкого спектра действия (</a:t>
            </a:r>
            <a:r>
              <a:rPr lang="en-GB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bNAbs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уже используются в лечении злокачественных и аутоиммунных заболеваний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Результаты исследования «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Профилактика на Основе Антител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были представлены на Конференции Исследований по ВИЧ-профилактике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HIV Research for Prevention (HIVR4P)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прошедшей в виртуальном формате в начале этого года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8310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7697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Каждая из двух групп используемых антител блокирует два различных противовоспалительных протеина – интерлейкин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-10 (IL-10)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рецептор клеточного апоптоза (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PD-1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резус-макак в начале исследования были инфицированы высоковирулентным типом вируса иммунодефицита обезьян (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SIVmac239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Обезьяны получали антиретровирусную терапию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АРВ-терапию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иммунотерапию на основе антител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АТ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Аннотация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en-GB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https://theprogramme.ias2021.org/Abstract/Abstract/2485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  <a:p>
            <a:pPr rtl="0" fontAlgn="base"/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430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рамках проведения исследования «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HPTN 084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проводилась сравнительная оценка ДКП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регулярного приема лекарственных средств с целью профилактики ВИЧ-инфекции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виде использования инъекционного каботегравира, вводимого каждые два месяца, по сравнению с ежедневным приемом комбинированного орального препарата «тенофовир дизопроксил фумарат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(TDF) 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эмтрицитабин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(FTC)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участии более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3000 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женщин из семи стран Африки южнее Сахары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Двойное слепое исследование было остановлено в ноябре 2020 года, так как предварительный анализ данных показал, что риск инфицирования ВИЧ в группе «каботегравир» был на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89% 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ниже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Новый анализ данных показал, что несоблюдение режима приема препарата, скорее всего, был причиной всех случаев заражения ВИЧ-инфекцией (за исключением двух случаев)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Аннотация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https://theprogramme.ias2021.org/Abstract/Abstract/2606 </a:t>
            </a: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98610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 время прерывания аналитической терапии среди обезьян, получающих оба антитела, у одной обезьяны вирусная нагрузка оставалась на неопределяемом уровне, у восьми обезьян наблюдалось периодическое повышение виремии или вирусная нагрузка сохранялась на стабильно низком уровне, у одной обезьяны – возникли признаки несостоятельности терапии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1298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363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Когорта исследования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VISCONTI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(на человеке) – французская когорта посттерапевтических контролеров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ПТК)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лиц, часто начинающих АРВТ на ранних стадиях инфекции, у которых не возникало рецидива виремии после прерывания (по той или иной причине) терапии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См.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GB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https://www.aidsmap.com/news/mar-2013/french-researchers-report-14-patients-remission-after-controlling-hiv-over-4-years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Аннотация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Passaes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 </a:t>
            </a:r>
            <a:r>
              <a:rPr lang="en-GB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https://theprogramme.ias2021.org/Abstract/Abstract/577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  <a:p>
            <a:endParaRPr lang="en-US">
              <a:solidFill>
                <a:schemeClr val="tx1"/>
              </a:solidFill>
            </a:endParaRP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2226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Исследование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представляло собой рандомизированное исследование большой значимости, в ходе которого было выявлено, что лица, начинающие АРВТ при уровне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CD4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лимфоцитов выше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500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имели значительно лучшие результаты от проводимой терапии, чем лица, которым терапия назначалась при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уровне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CD4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ниже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350. 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См.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https://www.aidsmap.com/news/may-2015/start-trial-finds-early-treatment-improves-outcomes-people-hiv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Аннотация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(Wright): </a:t>
            </a:r>
            <a:r>
              <a:rPr lang="en-GB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https://theprogramme.ias2021.org/Abstract/Abstract/2391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Аннотация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Moldt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 </a:t>
            </a:r>
            <a:r>
              <a:rPr lang="en-GB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https://theprogramme.ias2021.org/Abstract/Abstract/994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1976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Исследование проводилось на клеточном материале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vitro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Важность этого исследования заключается в изучении метода противоположного стратегии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подтолкни и уничтожь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Вместо нарушения процесса интеграции ВИЧ в клеточный геном, что делает его невидимым для иммунитета, альтернативный метод вынуждает провирусную ДНК встраиваться в участки хромосом, которые скорее всего не будут реактивироваться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Блокируй и закрой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фенотип часто встречается среди элитных контролеров, способных контролировать ВИЧ без АРВТ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См.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GB" sz="1200" b="0" i="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https://www.aidsmap.com/news/aug-2020/elite-controllers-may-self-vaccinate-against-active-hiv-infection-gene-study-suggests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 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Аннотация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en-GB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https://theprogramme.ias2021.org/Abstract/Abstract/652</a:t>
            </a:r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58689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Аннотация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en-GB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https://theprogramme.ias2021.org/Abstract/Abstract/2171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488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kern="1200">
                <a:effectLst/>
              </a:rPr>
              <a:t>Аннотация</a:t>
            </a:r>
            <a:r>
              <a:rPr lang="en-GB" b="0" i="0" kern="1200">
                <a:effectLst/>
              </a:rPr>
              <a:t>:</a:t>
            </a: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https://theprogramme.ias2021.org/Abstract/Abstract/2287</a:t>
            </a:r>
            <a:endParaRPr lang="en-US"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4520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Аннотация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https://theprogramme.ias2021.org/Abstract/Abstract/733</a:t>
            </a:r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5129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Очень горячий раздел научных исследований на сегодняшний день, который находится на границе получения лицензии для использования по многим медицинским показаниям.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области ВИЧ-терапии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использование молекулярных инструментов могло бы позволить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Вырезать ВИЧ ДНК из генома клеток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Использовать натуральные или генетически-модифицированные </a:t>
            </a:r>
            <a:r>
              <a:rPr lang="en-GB" sz="12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T-</a:t>
            </a:r>
            <a:r>
              <a:rPr lang="ru-RU" sz="12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лимфоциты, устойчивые к ВИЧ</a:t>
            </a:r>
            <a:r>
              <a:rPr lang="en-GB" sz="12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2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 удаленным </a:t>
            </a:r>
            <a:r>
              <a:rPr lang="en-GB" sz="12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CCR5</a:t>
            </a:r>
            <a:r>
              <a:rPr lang="ru-RU" sz="12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рецептором</a:t>
            </a:r>
            <a:r>
              <a:rPr lang="en-GB" sz="12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12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с целью замещения Т-лимфоцитов организма. </a:t>
            </a:r>
            <a:r>
              <a:rPr lang="ru-RU" sz="1200" b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1200" b="1">
                <a:cs typeface="Times New Roman" panose="02020603050405020304" pitchFamily="18" charset="0"/>
              </a:rPr>
              <a:t>ллотрансплантация</a:t>
            </a:r>
            <a:r>
              <a:rPr lang="ru-RU" sz="12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T-</a:t>
            </a:r>
            <a:r>
              <a:rPr lang="ru-RU" sz="12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лимфоцитов</a:t>
            </a:r>
            <a:r>
              <a:rPr lang="en-GB" sz="12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628650" lvl="1" indent="-171450" rtl="0" fontAlgn="base">
              <a:buFont typeface="Courier New" panose="02070309020205020404" pitchFamily="49" charset="0"/>
              <a:buChar char="o"/>
            </a:pP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Единственный метод, позволивший вылечить от ВИЧ-инфекции двух пациентов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Тимоту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Рей Браун, Адам </a:t>
            </a:r>
            <a:r>
              <a:rPr lang="ru-RU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Кастийехо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 </a:t>
            </a:r>
          </a:p>
          <a:p>
            <a:pPr marL="628650" lvl="1" indent="-171450" rtl="0" fontAlgn="base">
              <a:buFont typeface="Courier New" panose="02070309020205020404" pitchFamily="49" charset="0"/>
              <a:buChar char="o"/>
            </a:pP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может широко использоваться, так как требует проведения трансплантации костного мозга – очень опасной и дорогой процедуры. Интенсивная химотерапия и трансплантация костного мозга проводилась этим пациентам с целью лечения злокачественного заболевания. </a:t>
            </a:r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 rtl="0" fontAlgn="base">
              <a:buFont typeface="Courier New" panose="02070309020205020404" pitchFamily="49" charset="0"/>
              <a:buChar char="o"/>
            </a:pP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Намного больше пациентов погибло либо по причине рака либо по причине осложнений противораковой терапии.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628650" lvl="1" indent="-171450" rtl="0" fontAlgn="base">
              <a:buFont typeface="Courier New" panose="02070309020205020404" pitchFamily="49" charset="0"/>
              <a:buChar char="o"/>
            </a:pP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Разочаровывающих эффект при использовании клеток с </a:t>
            </a:r>
            <a:r>
              <a:rPr lang="ru-RU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неудаленным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CR5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-рецептором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Бостонский пациент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Менее токсичный и более доступный метод – </a:t>
            </a:r>
            <a:r>
              <a:rPr lang="ru-RU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аутотрансплантация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T-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лимфоцитов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 забора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T-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клеток из организма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 подвергаются генетической модификации в лабораторных условиях и возвращаются пациенту.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628650" lvl="1" indent="-171450" rtl="0" fontAlgn="base">
              <a:buFont typeface="Courier New" panose="02070309020205020404" pitchFamily="49" charset="0"/>
              <a:buChar char="o"/>
            </a:pP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Иммунная система хозяина не должна подвергаться полному замещению, что менее опасно.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Непосредственная коррекция генов  в клетке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уже используется или исследуется для лечения генетических заболеваний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таких как кистозный фиброз легких,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серповидноклеточная анемия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 rtl="0" fontAlgn="base">
              <a:buFont typeface="Arial" panose="020B0604020202020204" pitchFamily="34" charset="0"/>
              <a:buNone/>
            </a:pP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Сессия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b="0" i="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https://theprogramme.ias2021.org/Programme/Session/101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00400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Создать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T-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лимфоциты, исключительно направленные на один вид раковых клеток, бактерий или вирусов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(CAR T-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лимфоциты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Создать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B-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лимфоциты, способных продуцировать нейтрализующие антитела широкого спектра действия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герменативно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-направленный метод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уже используется для создания вакцин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Стимулировать клетки к продукции вирусоподобных антигенов или частиц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РНК-вакцины, метод уже успешно применяется для продукции вакцин против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COVID-19).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Поддержка генетически модифицированной клеточной популяции в организме является проблемой. Однако, если ученым удастся успешно перенести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гены в стволовые клетки крови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клетки-предшественницы всех иммунных клеток, можно будет добиться поддержания в организме постоянной популяции модифицированных лимфоцитов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586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GB" sz="120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79159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Замещение достаточно большой части популяции иммунных клеток на генетически модифицированные, при этом необходимо заместить подавляющее большинство ВИЧ-инфицированных клеток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 из них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?).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Случай Бостонского пациента показывает, что подавляющее большинство ВИЧ-инфицированных клеток организма (или даже все из них) должны быть замещены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Генная терапия не исключает риск: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несколько недавних случаев терапии предраковых заболеваний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см.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GB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https://www.sciencemag.org/news/2021/08/gene-therapy-clinical-trial-halted-cancer-risk-surfaces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настоящее время, аутогенная терапия требует больше лабораторного пространства и оборудования, чем аллогенная терапия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делает аутогенную терапию экстремально дорогостоящим методом лечения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</a:p>
          <a:p>
            <a:pPr marL="628650" lvl="1" indent="-171450" rtl="0" fontAlgn="base">
              <a:buFont typeface="Courier New" panose="02070309020205020404" pitchFamily="49" charset="0"/>
              <a:buChar char="o"/>
            </a:pP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Zynteglo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Цинтегло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– </a:t>
            </a:r>
            <a:r>
              <a:rPr lang="ru-RU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аутологичный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ген кодировки стволовых клеток для бета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глобина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компонент гемоглобина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лицензирован в США для лечения талассемии; цена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1.8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миллион долларов США за курс лечения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628650" lvl="1" indent="-171450" rtl="0" fontAlgn="base">
              <a:buFont typeface="Courier New" panose="02070309020205020404" pitchFamily="49" charset="0"/>
              <a:buChar char="o"/>
            </a:pPr>
            <a:r>
              <a:rPr lang="en-GB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Yescarta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Йескарта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 T-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лимфоциты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лицензированы в Европе для лечения Т-клеточной лимфомы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стоимость курса лечения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407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000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долларов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Африканский континент имеет только два терапевтических центра, Европа -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47. 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Генная терапия в упаковке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уже разработана и может проводиться в одной комнате, снижая площадь, необходимую для проведения терапии, с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500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 5 кв. футов и вместо 10 человек персонала необходимо 1-2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Идеальным вариантом была бы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генная терапия в шприце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’: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идея возникла впервые при разработке РНК-вакцин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Уже достигнуто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приживление векторов на основе транспортирующего гена аденовируса, используемых для коррекции гемоглобинопатий у обезьян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Наиболее частовстречающиеся заболевания, которые нуждаются в генной терапии – ВИЧ-инфекция и серповидноклеточная анемия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Оба заболевания охватывают от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57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миллионов нуждающихся в терапии (с эпицентром в Африке)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Фонд Гейтса начал Глобальную Инициативу Генной Терапии, направленную на терапию обоих заболеваний, при партнерском участии Объединенного Центра Клинических Исследований Уганды. Новые центры сформированы в Уганде и Индии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Амбициозная задача по доставке экспериментальных методов генной терапии через 2 года, которые можно было бы использовать в исследованиях на человеке в Африке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88574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8318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Криптококк</a:t>
            </a:r>
            <a:r>
              <a:rPr lang="ru-RU" sz="1200" b="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относится к семейству грибков и вызывает оппортунистическую инфекцию у ВИЧ-инфицированных лиц с уровнем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CD4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ниже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100.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Инфекция часто вызывает менингит – опасный воспалительный отек мембраны, окружающей головной и спинной мозг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Криптококковый менингит – одна из главных причин СПИД-ассоциируемой смерти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Стандартная терапия требует госпитализации пациентов для проведения 7-дневного курса внутривенного амфотерицина В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</a:t>
            </a:r>
            <a:r>
              <a:rPr lang="en-GB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Проведение терапии невозможно в некоторых странах с ограниченными ресурсами и является неимоверно дорогостоящим методом для других стран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Амфотерицин В также ассоциируется со значительными побочными реакциями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814 человек с ВИЧ-обусловленным криптококковым менингитом было зачислено в исследование в восьми клинических центрах Уганды, Малави, Зимбабве, Ботсвана и ЮАР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исследовании апробировалась липосомальная форма амфотерицина В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GB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LAmB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которая представляет собой активное вещество, заключенное в жироподобные микрочастицы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которые усваиваются организмом намного легче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Препарат назначался в виде однократной дозы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Обе группы участников также получали флуцитозин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(5FC)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флуконозол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(FLU). </a:t>
            </a: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Аннотация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en-GB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https://theprogramme.ias2021.org/Abstract/Abstract/2370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10895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Обе группы исследования были исходно тщательно сопоставлены и представляли собой обычную популяцию пациентов с криптококковым менингитом в частности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60%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были представителями мужского пола с медианой возраста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37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лет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Новая форма препарата не уступала стандартной терапии по данным 10 недель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Однократное введение высокой дозы препарата также было легко осуществимо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Однократная высокая доза новой формулировки препарата доказала аналогичную эффективность по сравнению со стандартной терапией в устранении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Криптококка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 цереброспинальной жидкости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Использование экспериментального препарата имело четкие преимущества:  у пациентов реже возникала анемия, требующая переливания крови. 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52082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Курс лечения туберкулеза с множественной лекарственной устойчивостью (МЛУ-ТБ) обычно длится </a:t>
            </a:r>
            <a:r>
              <a:rPr lang="en-US"/>
              <a:t>9-20 </a:t>
            </a:r>
            <a:r>
              <a:rPr lang="ru-RU"/>
              <a:t>месяцев</a:t>
            </a:r>
            <a:r>
              <a:rPr lang="en-US"/>
              <a:t>. </a:t>
            </a:r>
            <a:r>
              <a:rPr lang="ru-RU"/>
              <a:t>В </a:t>
            </a:r>
            <a:r>
              <a:rPr lang="en-US"/>
              <a:t>2020</a:t>
            </a:r>
            <a:r>
              <a:rPr lang="ru-RU"/>
              <a:t> году</a:t>
            </a:r>
            <a:r>
              <a:rPr lang="en-US"/>
              <a:t>, </a:t>
            </a:r>
            <a:r>
              <a:rPr lang="ru-RU"/>
              <a:t>исследование показало, что высокорезистентный туберкулез может быть успешно пролечен с использованием 6-месячного курса терапии по схеме «</a:t>
            </a:r>
            <a:r>
              <a:rPr lang="ru-RU" err="1"/>
              <a:t>бедаквилин</a:t>
            </a:r>
            <a:r>
              <a:rPr lang="ru-RU"/>
              <a:t> + </a:t>
            </a:r>
            <a:r>
              <a:rPr lang="ru-RU" err="1"/>
              <a:t>претоманид</a:t>
            </a:r>
            <a:r>
              <a:rPr lang="ru-RU"/>
              <a:t> и </a:t>
            </a:r>
            <a:r>
              <a:rPr lang="ru-RU" err="1"/>
              <a:t>линезолид</a:t>
            </a:r>
            <a:r>
              <a:rPr lang="ru-RU"/>
              <a:t> </a:t>
            </a:r>
            <a:r>
              <a:rPr lang="en-US"/>
              <a:t>(</a:t>
            </a:r>
            <a:r>
              <a:rPr lang="en-US" err="1"/>
              <a:t>BPaL</a:t>
            </a:r>
            <a:r>
              <a:rPr lang="en-US"/>
              <a:t>)</a:t>
            </a:r>
            <a:r>
              <a:rPr lang="ru-RU"/>
              <a:t>»</a:t>
            </a:r>
            <a:r>
              <a:rPr lang="en-US"/>
              <a:t>. </a:t>
            </a:r>
            <a:r>
              <a:rPr lang="ru-RU"/>
              <a:t>Однако,  у участников исследования часто возникали серьезные побочные реакции, ассоциируемые с приемом </a:t>
            </a:r>
            <a:r>
              <a:rPr lang="ru-RU" err="1"/>
              <a:t>линезолид</a:t>
            </a:r>
            <a:r>
              <a:rPr lang="en-US"/>
              <a:t>.</a:t>
            </a:r>
          </a:p>
          <a:p>
            <a:endParaRPr lang="en-US"/>
          </a:p>
          <a:p>
            <a:r>
              <a:rPr lang="ru-RU"/>
              <a:t>В новом исследовании, проводимом в ЮАР, России, Грузии и Молдове, когорта участников состояла преимущественно из представителей мужского пола (67%) и </a:t>
            </a:r>
            <a:r>
              <a:rPr lang="en-US"/>
              <a:t>36%</a:t>
            </a:r>
            <a:r>
              <a:rPr lang="ru-RU"/>
              <a:t> темнокожих представителей</a:t>
            </a:r>
            <a:r>
              <a:rPr lang="en-US"/>
              <a:t>. </a:t>
            </a:r>
            <a:r>
              <a:rPr lang="ru-RU"/>
              <a:t>Участники получали 6-месячный курс терапии «</a:t>
            </a:r>
            <a:r>
              <a:rPr lang="ru-RU" err="1"/>
              <a:t>бедаквилин</a:t>
            </a:r>
            <a:r>
              <a:rPr lang="ru-RU"/>
              <a:t> + </a:t>
            </a:r>
            <a:r>
              <a:rPr lang="ru-RU" err="1"/>
              <a:t>претоманид</a:t>
            </a:r>
            <a:r>
              <a:rPr lang="ru-RU"/>
              <a:t>» с различными дозами и длительностью приема </a:t>
            </a:r>
            <a:r>
              <a:rPr lang="ru-RU" err="1"/>
              <a:t>линезолид</a:t>
            </a:r>
            <a:r>
              <a:rPr lang="en-US"/>
              <a:t>.</a:t>
            </a:r>
          </a:p>
          <a:p>
            <a:endParaRPr lang="en-US"/>
          </a:p>
          <a:p>
            <a:r>
              <a:rPr lang="ru-RU"/>
              <a:t>Аннотация</a:t>
            </a:r>
            <a:r>
              <a:rPr lang="en-US"/>
              <a:t>: </a:t>
            </a:r>
            <a:r>
              <a:rPr lang="en-GB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https://theprogramme.ias2021.org/Abstract/Abstract/2405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24642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 участники получали </a:t>
            </a:r>
            <a:r>
              <a:rPr lang="ru-RU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бедаквилин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претоманид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и были рандомизированы на 4 группы, которые отличались по дозе и продолжительности приема </a:t>
            </a:r>
            <a:r>
              <a:rPr lang="ru-RU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линезолид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1200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мг ежедневно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месяцев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1200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мг ежедневно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месяца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600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мг ежедневно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месяцев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600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мг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ежедневно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месяца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Уровень несостоятельности терапии отличался по группам незначительно. Терапия была проведена с успехом у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93%, 88%, 90% and 84%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участников в соответствующих группа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средний уровень эффективности составил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89%. 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Периферическая нейропатия наблюдалась у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38%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принимающих </a:t>
            </a:r>
            <a:r>
              <a:rPr lang="ru-RU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линезолид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дозе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1200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мг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6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месяцев; у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24%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участников в дозе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1200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мг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месяца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24%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600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мг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месяцев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у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13%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участников в дозе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600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мг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месяца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Анемия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22%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участников, принимающих </a:t>
            </a:r>
            <a:r>
              <a:rPr lang="ru-RU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линезолид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дозе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1200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мг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/6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месяцев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 17%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1200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мг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/2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месяца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2%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600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мг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/6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месяцев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%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600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мг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/2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месяца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9833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ВИЧ-инфицированные женщины подвергаются повышенному риску заражения вирусом папилломы человека (ВПЧ)</a:t>
            </a:r>
            <a:r>
              <a:rPr lang="en-US"/>
              <a:t>, </a:t>
            </a:r>
            <a:r>
              <a:rPr lang="ru-RU"/>
              <a:t>моложе по возрасту при выявлении инфекции</a:t>
            </a:r>
            <a:r>
              <a:rPr lang="en-US"/>
              <a:t>, </a:t>
            </a:r>
            <a:r>
              <a:rPr lang="ru-RU"/>
              <a:t>у них наблюдается более быстрый переход ВПЧ-инфекции, вызванной онкогенными штаммами, в предраковые изменения эпителия и раковые заболевания</a:t>
            </a:r>
            <a:r>
              <a:rPr lang="en-US"/>
              <a:t>, </a:t>
            </a:r>
            <a:r>
              <a:rPr lang="ru-RU"/>
              <a:t>низкая вероятность регрессии предраковых изменений эпителия и высокая вероятность рецидива после их лечения</a:t>
            </a:r>
            <a:r>
              <a:rPr lang="en-US"/>
              <a:t>.</a:t>
            </a:r>
          </a:p>
          <a:p>
            <a:endParaRPr lang="en-US"/>
          </a:p>
          <a:p>
            <a:r>
              <a:rPr lang="ru-RU"/>
              <a:t>Цели ВОЗ к </a:t>
            </a:r>
            <a:r>
              <a:rPr lang="en-US"/>
              <a:t>2030</a:t>
            </a:r>
            <a:r>
              <a:rPr lang="ru-RU"/>
              <a:t> году</a:t>
            </a:r>
            <a:r>
              <a:rPr lang="en-US"/>
              <a:t>: </a:t>
            </a:r>
            <a:r>
              <a:rPr lang="ru-RU"/>
              <a:t>вакцинировать против ВПЧ </a:t>
            </a:r>
            <a:r>
              <a:rPr lang="en-US"/>
              <a:t>90% </a:t>
            </a:r>
            <a:r>
              <a:rPr lang="ru-RU"/>
              <a:t>девочек в возрасте до 15 лет; проводить скрининг с использованием высокочувствительных тестов </a:t>
            </a:r>
            <a:r>
              <a:rPr lang="en-US"/>
              <a:t>70% </a:t>
            </a:r>
            <a:r>
              <a:rPr lang="ru-RU"/>
              <a:t>женщин до 35 летнего возраста и повторно до 45 летнего возраста</a:t>
            </a:r>
            <a:r>
              <a:rPr lang="en-US"/>
              <a:t>; </a:t>
            </a:r>
            <a:r>
              <a:rPr lang="ru-RU"/>
              <a:t>пролечить </a:t>
            </a:r>
            <a:r>
              <a:rPr lang="en-US"/>
              <a:t>90% </a:t>
            </a:r>
            <a:r>
              <a:rPr lang="ru-RU"/>
              <a:t>женщин с выявленным раком шейки матки</a:t>
            </a:r>
            <a:r>
              <a:rPr lang="en-US"/>
              <a:t>.</a:t>
            </a:r>
          </a:p>
          <a:p>
            <a:endParaRPr lang="en-US"/>
          </a:p>
          <a:p>
            <a:r>
              <a:rPr lang="ru-RU"/>
              <a:t>Сессия</a:t>
            </a:r>
            <a:r>
              <a:rPr lang="en-US"/>
              <a:t>: </a:t>
            </a:r>
            <a:r>
              <a:rPr lang="en-US" u="sng"/>
              <a:t>https://theprogramme.ias2021.org/Programme/Session/267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83740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Согласно ВОЗ, для скрининга рекомендуется проводить ВПЧ ДНК тест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цитологический анализ или анализ мазка, не визуальный осмотр с </a:t>
            </a:r>
            <a:r>
              <a:rPr lang="ru-RU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этановой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пробой) при этом разрешается проводить самостоятельный забор образца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Согласно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тестируй, подтверждай и лечи»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стратегии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решение о лечении принимается после получения позитивного результата при первичном скрининге с подтверждением результата при повторном анализе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(“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подтверждающий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анализ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женщин в общей популяции проведение подтверждающего анализ не всегда необходим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скрининг рекомендуется начинать с возраста 30 лет регулярно каждые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лет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b="0" i="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0019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1315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Всемирная Организация Здравоохранения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наметила задачи по глобальной ликвидации вирусного гепатита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 (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ВГС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2030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году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Группы населения с высоким уровнем пораженности инфекцией (например ВИЧ-инфицированные люди) были выделены в группу приоритета для проведения микро-кампаний по ликвидации ВГС.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Нидерландах была развернута программа всеобщего доступа к противовирусным препаратам прямого действия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ПППД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ноябре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2015. 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Аннотация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en-GB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https://theprogramme.ias2021.org/Abstract/Abstract/1076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60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рамках проведения другого исследования использовалась статистическая модель, которая сравнила уровень заболеваемости ВИЧ-инфекцией среди женщин молодого возраста, использующих инъекционный каботегравир (по данным исследования «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HPTN 084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»)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гипотетической контрольной плацебо-группой (по данным предыдущих исследований)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 предполагаемый уровень заболеваемости в плацебо-группе был принял показатель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2% 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когорте участников исследования «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HPTN 084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Сравнив этот показатель с уровнем заболеваемости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2% 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группе «каботегравир»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исследователи подсчитали, что эффективность инъекционного каботегравира составила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91% 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профилактики ВИЧ-инфекции по сравнению с плацебо группой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Аннотация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fr-FR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https://theprogramme.ias2021.org/Abstract/Abstract/1303 </a:t>
            </a: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07983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Распространенность ВГС среди ВИЧ-инфицированных мужчин гомосексуальной и бисексуальной ориентации выросла с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1%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2000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году до более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4%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2014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году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затем резко снизилась до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0.5%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2019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году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Среди ВИЧ-инфицированных потребителей инъекционных наркотиков, распространенность ВГС снизилась с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70%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2000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58% 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2014,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до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12%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2019. 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декабре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2020, 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врачи, наблюдавшие за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лицами с ВИЧ / ВГС ко-инфекцией, которые не прошли лечение с использованием противовирусных препаратов прямого действия (ПППД) заполнили предложенную им анкету по барьерам охвата населения ПППД-терапией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Среди наиболее часто указываемых барьеров были: отказ пациента в прохождении ПППД терапии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(28%);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нерегулярное посещение клиник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(25%)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отсутствие признаков фиброза печени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(24%). </a:t>
            </a:r>
          </a:p>
          <a:p>
            <a:pPr rtl="0" fontAlgn="base"/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77904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Сессия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en-GB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https://theprogramme.ias2021.org/Programme/Session/45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5559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Курение относится к одному из наиболее важных прогностических факторов среди ВИЧ-инфицированных лиц. Курение повышает риск возникновения сердечно-сосудистых и раковых заболеваний и должно быть приоритетом при проведении лечебно-профилактических мероприятий по сопутствующим заболеваниям среди ВИЧ-инфицированного населения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Исследования, акцентирующие свое внимание на сердечно-сосудистых заболеваниях, предполагают, что доступ к оптимальной медицинской помощи может способствовать снижению этого риска среди ВИЧ-инфицированных лиц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Необходимо проводить услуги, ориентированные на нуждах самих пациентов, с использованием мультидисциплинарного и систематического подхода.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17893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16607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Результаты исследования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ODYSSEY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были представлены в начале этого года на Конференции по Ретровирусам и Оппортунистическим Инфекциям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КРОИ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2021).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исследовании приняли участие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707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детей и подростков с массой тела не менее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kg.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группе стандартной помощи чаще использовались схемы терапии на основе эфавиренц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(92%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схем первого выбора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основе лопинавир/ритонавир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(72%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схем второго выбора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на основе </a:t>
            </a:r>
            <a:r>
              <a:rPr lang="ru-RU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атазанавир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/ритонавир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(25%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схем второго выбора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Приведенная таблица акцентирует внимание на результатах вирусологического контроля и резистентности вируса на 96 неделе исследования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 показатель неадекватного вирусологического контроля было принято: снижение вирусной нагрузки менее чем на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1log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неделе терапии и переход на другую схему АРВТ по причине несостоятельности проводимого лечения, либо подтвержденный уровень вирусной нагрузки, превышающий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400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копий/мл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через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36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недель терапии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Аннотация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en-GB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https://theprogramme.ias2021.org/Abstract/Abstract/2446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  <a:p>
            <a:pPr rtl="0" fontAlgn="base"/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92201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 72 неделе исследования, после подтверждения наличия у участников рецидива виремии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58%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участников, принимающих долутегравир, снова добились снижения вирусной нагрузки без необходимости в изменении схемы терапии по сравнению с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44%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группе стандартного лечения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Авторы исследования заключили, что долутегравир имеет высокий барьер устойчивости к развитию резистентности вируса у детей, что обосновывает возможность использования долутегравира у детей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Авторы также подчеркнули важность неустанного проведения мер по поддержке приверженности детей к приему терапии, особенно при переходе на схемы второго выбора с целью предупреждения появления резистентности вируса.</a:t>
            </a:r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НИОТ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нуклеозидный ингибитор обратной транскриптазы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ННИОТ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ненуклеозидный ингибитор обратной транскриптазы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ИПЦИ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ингибитор переноса цепочки интегразы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ИП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ингибитор протеазы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33667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настоящее время ВОЗ рекомендует назначение взрослой дозы долутегравира (50 мг) детям с массой тела не менее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20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кг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детей с массой тела ниже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кг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необходимо использовать растворимый долутегравир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Эта форма препарата была одобрена к применению в США и, вероятнее всего, его генерическая форма станет доступна в странах с низким и средним доходом населения в конце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2021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года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 разработала рекомендации по дозировке препарата для детей с массой тела выше 3 кг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en-GB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https://www.who.int/publications/i/item/9789240007888</a:t>
            </a:r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Исследование включило в себя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ребенка от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кг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40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детей с массой тела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кг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22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ребенка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14k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кг.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Медиана возраста составила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года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72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ребенка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(85%)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начали терапию первого выбора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13 (15%)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второго выбора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Стандартная терапия в большинстве случаев (74%) была основана на лопинавир/ритонавир (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LPV/r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Участники проживали в Уганде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(43),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Зимбабве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(22)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ЮАР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(20).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Более высокая доля детей достигла неопределяемой вирусной нагрузки в группе долутегравир, чем в группе стандартной терапии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Аннотация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en-GB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https://theprogramme.ias2021.org/Abstract/Abstract/2539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4251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Участники в возрасте </a:t>
            </a:r>
            <a:r>
              <a:rPr lang="en-GB"/>
              <a:t>0-24 </a:t>
            </a:r>
            <a:r>
              <a:rPr lang="ru-RU"/>
              <a:t>лет </a:t>
            </a:r>
            <a:r>
              <a:rPr lang="en-GB"/>
              <a:t>(</a:t>
            </a:r>
            <a:r>
              <a:rPr lang="ru-RU"/>
              <a:t>медиана возраста </a:t>
            </a:r>
            <a:r>
              <a:rPr lang="en-GB"/>
              <a:t>14 </a:t>
            </a:r>
            <a:r>
              <a:rPr lang="ru-RU"/>
              <a:t>лет</a:t>
            </a:r>
            <a:r>
              <a:rPr lang="en-GB"/>
              <a:t>)</a:t>
            </a:r>
            <a:r>
              <a:rPr lang="ru-RU"/>
              <a:t> из Камеруна, Эсватини, Кении, Лесото, Руанды, Уганды, Замбии и Зимбабве.</a:t>
            </a:r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Схемы терапии второго выбора были в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80%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случаев основаны на ингибиторах протеазы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Почти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75%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перешли на другую схему терапии по причине устойчивости вируса к препаратам второго выбора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b="0" i="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Схемы терапии третьего выбора (на основе </a:t>
            </a:r>
            <a:r>
              <a:rPr lang="ru-RU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даруновир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или этравирин) были доступны участникам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Чувствительность к различным препаратам определялась по генотипической шкале чувствительности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b="0" i="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Аннотация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b="0" i="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https://theprogramme.ias2021.org/Abstract/Abstract/1333</a:t>
            </a:r>
            <a:endParaRPr lang="en-GB" sz="1200" b="0" i="0" u="sng" kern="1200">
              <a:solidFill>
                <a:schemeClr val="tx1"/>
              </a:solidFill>
              <a:effectLst/>
              <a:latin typeface="+mn-lt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1120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Исследование проводилось с августа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2018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 декабрь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2020. 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Команда из 3 представителей медперсонала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медсестра по АРВ-терапии, клерк-статистик и врач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 каждого учреждения посещали совместные обучающие семинары повышения качества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Региональные ВИЧ-наставники прошли обучение и стали менеджерами повышения качества в то время, как государственные наставники обеспечивали общую координацию и обработку данных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Каждое учреждение образовало Команду Повышения Качества и определило идеи, подходящие для апробации согласно Модели повышения качества «Планируй. Делай. Учись. Действуй.»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 новым инициативам относились регистры высокой вирусной нагрузки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целью наблюдения за лицами, не достигшими неопределяемого уровня нагрузки – внедрено во всех учреждениях)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консультации по повышению уровня соблюдения режима приема препаратов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внедрено в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80%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учреждений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прием препаратов под непосредственным наблюдением персонала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(52%),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использование таблетниц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(32%),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формирование новых или усиление работы уже существующих клубов подростков по приверженности к терапии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(64%),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своевременное изменение схемы антиретровирусной терапии (АРВТ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необходимости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 учреждения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Аннотация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en-GB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https://theprogramme.ias2021.org/Abstract/Abstract/857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  <a:p>
            <a:pPr rtl="0" fontAlgn="base"/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61320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Авторы подчеркивают, что слаженная работа персонала на уровне учреждений и обучающие семинары по повышению качества услуг были критически важными элементами для достижения успеха этой инициативы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465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январе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2021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года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 выпустила рекомендации по использованию силиконовых влагалищных колец, обеспечивающих постоянную концентрацию дапивирина – антиретровирусного препарата из класса ННИОТ – в качестве дополнительного метода профилактики для женщин со значительным риском заражения ВИЧ-инфекцией.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Предыдущие исследования показали, что влагалищные кольца и оральная ДКП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регулярное использование антиретровирусных препаратов для профилактики ВИЧ-инфекции) эффективны при высоком уровне соблюдения режима применения этих методов профилактики, однако многие женщины молодого возраста испытывали трудности в этом отношении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 запуска исследования «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REACH (MTN 034)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в феврале 2019 года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него было зачислило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247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молодых женщин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Первая группа участниц использовала влагалищные кольца в течение 6 месяцев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кольца менялись раз в месяц), затем они переходили на прием орального ДКП-препарата «тенофовир дизопроксил фумарат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(TDF)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эмтрицитабин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(FTC)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на протяжении последующих 6 месяцев, в то время как вторая группа участниц использовала эти же методы профилактики, но в обратной последовательности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Аннотация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en-GB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https://theprogramme.ias2021.org/Abstract/Abstract/2487</a:t>
            </a:r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50172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Операция Три Нуля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ТН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началась в феврале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2020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года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проводилась в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33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центрах в четырех штатах Нигерии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Данный анализ предоставляет обзор влияния ОТН на результаты лечения через 6 месяцев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rtl="0" fontAlgn="base"/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Операция Три Нуля означает: ни одного пропущенного посещения центра, ни одной пропущенной дозы и нулевая вирусная нагрузка.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качестве поощрительных мер использовались бесплатный доступ к интернету и играм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GB" sz="1200" kern="120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66 </a:t>
            </a:r>
            <a:r>
              <a:rPr lang="ru-RU" sz="1200" kern="120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участников прошли обучение по программе лидеров молодежи и предоставляли информационную поддержку, направленную на повышение уровня приверженности</a:t>
            </a:r>
            <a:r>
              <a:rPr lang="en-GB" sz="1200" kern="120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kern="120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помощь новым пациентам и поддержку равных наставников</a:t>
            </a:r>
            <a:r>
              <a:rPr lang="en-GB" sz="1200" kern="120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Аннотация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en-GB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https://theprogramme.ias2021.org/Abstract/Abstract/1169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4189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 сентябрю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2020, 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доля подавленной вирусной нагрузки составил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82%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среди лиц от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14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лет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сравнению с исходными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67%), 83%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среди лиц в возрасте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лет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сравнению с исходными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52%) and 85%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среди лиц в возрасте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24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года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сравнению с исходными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68%).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20723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Выдача многомесячного запаса препаратов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(MM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позволяет ВИЧ-инфицированным пациентам получить антиретровирусные препараты на более длительный срок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снижает частоту необходимых для этого посещений центров и объем загруженности медицинских учреждений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Педиатрический Фонд </a:t>
            </a:r>
            <a:r>
              <a:rPr lang="ru-RU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Елизабет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Глейзер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(EGPAF)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проанализировал данные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PEPFAR-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программы из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стран, поддерживаемых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EGPAF (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Камерун,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Кот-д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Ивуар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Демократическая Республика Конго, </a:t>
            </a:r>
            <a:r>
              <a:rPr lang="ru-RU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Эсвати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Кения, Лесото, Малави, Мозамбик, Танзания и Уганда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Доля лиц старше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лет резко повысилась (с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10.2%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28.7%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за тот же период времени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Аннотация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en-GB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https://theprogramme.ias2021.org/Abstract/Abstract/707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  <a:p>
            <a:pPr rtl="0" fontAlgn="base"/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6744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3255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Тестирование вирусной нагрузки является хорошо-налаженным процессом в оказании ВИЧ-специализированной помощи в Уганде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хотя охват нуждающихся в мониторинге вирусной нагрузки мог бы быть лучше. Проведение анализа (с момента его назначения до получения пациентом результата) может занимать до 2 месяцев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Комплексные меры по улучшению тестирования состояли из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использования сводной страницы в карточке больного в которой врачи должны были указывать последний результат вирусной нагрузки пациента и был ли назначен повторный анализ;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доступность проведения экспресс-диагностики на диагностическом оборудовании «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Cepheid </a:t>
            </a:r>
            <a:r>
              <a:rPr lang="en-GB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Xpert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в местной лаборатории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использование скриптов при обсуждении вирусной нагрузки в различных ситуациях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регулярный анализ отзывов по уровню предоставляемых услуг в клинике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Аннотация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en-GB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https://theprogramme.ias2021.org/Abstract/Abstract/2418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99017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>
                <a:effectLst/>
              </a:rPr>
              <a:t>В исследование зачислялись представители 4 групп повышенного риска ухудшения прогноза при несвоевременном проведении контроля вирусной нагрузки: беременные и кормящие грудью женщины, дети и подростки, лица с определяемым уровнем вирусной нагрузки и лица, пропустившие запланированный контрольный анализ,</a:t>
            </a:r>
            <a:r>
              <a:rPr lang="en-GB" b="0" i="0">
                <a:effectLst/>
              </a:rPr>
              <a:t> </a:t>
            </a:r>
            <a:r>
              <a:rPr lang="ru-RU" b="0" i="0">
                <a:effectLst/>
              </a:rPr>
              <a:t>наряду с представителями взрослого населения, не входящими в группу повышенного риска (контрольная группа).</a:t>
            </a:r>
            <a:r>
              <a:rPr lang="en-GB"/>
              <a:t> </a:t>
            </a:r>
            <a:r>
              <a:rPr lang="ru-RU"/>
              <a:t>Сравнивались данные 1</a:t>
            </a:r>
            <a:r>
              <a:rPr lang="en-GB" b="0" i="0">
                <a:effectLst/>
              </a:rPr>
              <a:t>200 </a:t>
            </a:r>
            <a:r>
              <a:rPr lang="ru-RU" b="0" i="0">
                <a:effectLst/>
              </a:rPr>
              <a:t>лиц, получавших терапию за год до введения новых мер, с данными </a:t>
            </a:r>
            <a:r>
              <a:rPr lang="en-GB" b="0" i="0">
                <a:effectLst/>
              </a:rPr>
              <a:t>1200 </a:t>
            </a:r>
            <a:r>
              <a:rPr lang="ru-RU" b="0" i="0">
                <a:effectLst/>
              </a:rPr>
              <a:t>лиц, зачисленных в исследование в период  внедрения новых мер </a:t>
            </a:r>
            <a:r>
              <a:rPr lang="en-GB" b="0" i="0">
                <a:effectLst/>
              </a:rPr>
              <a:t>(2018-2020). </a:t>
            </a:r>
            <a:r>
              <a:rPr lang="en-GB"/>
              <a:t> </a:t>
            </a:r>
            <a:endParaRPr lang="en-US"/>
          </a:p>
          <a:p>
            <a:endParaRPr lang="en-GB"/>
          </a:p>
          <a:p>
            <a:r>
              <a:rPr lang="ru-RU" b="0" i="0">
                <a:effectLst/>
              </a:rPr>
              <a:t>По окончании экспериментального периода</a:t>
            </a:r>
            <a:r>
              <a:rPr lang="en-GB" b="0" i="0">
                <a:effectLst/>
              </a:rPr>
              <a:t>, </a:t>
            </a:r>
            <a:r>
              <a:rPr lang="ru-RU" b="0" i="0">
                <a:effectLst/>
              </a:rPr>
              <a:t>время оборота анализов значительно сократилось в группе клиник, использовавших новые подходы, по сравнению с контрольными клиниками </a:t>
            </a:r>
            <a:r>
              <a:rPr lang="en-GB" b="0" i="0">
                <a:effectLst/>
              </a:rPr>
              <a:t>(</a:t>
            </a:r>
            <a:r>
              <a:rPr lang="ru-RU" b="0" i="0">
                <a:effectLst/>
              </a:rPr>
              <a:t>в среднем, </a:t>
            </a:r>
            <a:r>
              <a:rPr lang="en-GB" b="0" i="0">
                <a:effectLst/>
              </a:rPr>
              <a:t>1 </a:t>
            </a:r>
            <a:r>
              <a:rPr lang="ru-RU" b="0" i="0">
                <a:effectLst/>
              </a:rPr>
              <a:t>против </a:t>
            </a:r>
            <a:r>
              <a:rPr lang="en-GB" b="0" i="0">
                <a:effectLst/>
              </a:rPr>
              <a:t>56 </a:t>
            </a:r>
            <a:r>
              <a:rPr lang="ru-RU" b="0" i="0">
                <a:effectLst/>
              </a:rPr>
              <a:t>дней</a:t>
            </a:r>
            <a:r>
              <a:rPr lang="en-GB" b="0" i="0">
                <a:effectLst/>
              </a:rPr>
              <a:t>).</a:t>
            </a:r>
            <a:r>
              <a:rPr lang="en-GB"/>
              <a:t> </a:t>
            </a:r>
            <a:endParaRPr lang="en-GB">
              <a:cs typeface="Calibri" panose="020F0502020204030204"/>
            </a:endParaRPr>
          </a:p>
          <a:p>
            <a:r>
              <a:rPr lang="en-GB"/>
              <a:t> </a:t>
            </a:r>
            <a:endParaRPr lang="en-GB">
              <a:cs typeface="Calibri"/>
            </a:endParaRPr>
          </a:p>
          <a:p>
            <a:r>
              <a:rPr lang="ru-RU" b="0" i="0">
                <a:effectLst/>
              </a:rPr>
              <a:t>Через год, </a:t>
            </a:r>
            <a:r>
              <a:rPr lang="en-GB" b="0" i="0">
                <a:effectLst/>
              </a:rPr>
              <a:t>83% </a:t>
            </a:r>
            <a:r>
              <a:rPr lang="ru-RU" b="0" i="0">
                <a:effectLst/>
              </a:rPr>
              <a:t>участников из группы новых подходов имели неопределяемый уровень ВН в сравнении с </a:t>
            </a:r>
            <a:r>
              <a:rPr lang="en-GB" b="0" i="0">
                <a:effectLst/>
              </a:rPr>
              <a:t>76% </a:t>
            </a:r>
            <a:r>
              <a:rPr lang="ru-RU" b="0" i="0">
                <a:effectLst/>
              </a:rPr>
              <a:t>в контрольных клиниках</a:t>
            </a:r>
            <a:r>
              <a:rPr lang="en-GB" b="0" i="0">
                <a:effectLst/>
              </a:rPr>
              <a:t>.</a:t>
            </a:r>
            <a:r>
              <a:rPr lang="en-GB"/>
              <a:t> </a:t>
            </a:r>
            <a:endParaRPr lang="en-GB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9262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Местная доставка АРВ-препаратов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(ART)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важная часть модели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оказания дифференцированных услуг в африканских странах южнее Сахары, хотя </a:t>
            </a:r>
            <a:r>
              <a:rPr lang="ru-RU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нововыявленные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случаи ВИЧ-инфекции обычно не охватываются этой услугой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селах, в которых применялся такой подход, специально обученный сельский медицинский работник мог выдавать пациентам 1-3 месячный запас АРВТ и назначал первый контрольный осмотр в клинике с анализом крови через 6 месяцев.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участники предпочитали, они могли получать препараты в клинике, а не «на дому»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контрольной группе участники направлялись в клиники как для контрольного наблюдения, так и для пополнения запасов препаратов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Аннотация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en-GB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https://theprogramme.ias2021.org/Abstract/Abstract/825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3745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августа 2018 по май 2019, в исследование было зачислено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139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 (контрольная группа) и 118 человек (группа новой практики)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Большинство участников были представителями женского пола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(58%)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медианой возраста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36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лет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78%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ВИЧ-инфекция была только что выявлена.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Связь с ВИЧ-специализированными клиниками через 3 месяца наблюдения не отличалась между двумя группами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(65%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против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68%)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при этом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71%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участников контрольной группы и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60%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участников экспериментальной группы продолжали активно наблюдаться через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месяцев исследования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Авторы исследования заключили, что пополнение АРВ-препаратов на местном уровне после инициации АРВ-терапии на дому не способствовало ни повышению связи пациентов с ВИЧ-специализированными учреждениями, ни удержанию пациентов под наблюдением, ни улучшению вирусологического контроля по сравнению со стандартной практикой пополнения АРВ-препаратов в клиниках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3021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Дифференциальная поставка услуг (ДПУ) в сфере предоставления АРВ-терапии увеличивает свои масштабы во всех регионах Африки южнее Сахары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Мало известно о том, какие модели услуг работают лучше и для каких групп населения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ru-RU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ретроспективном анализе использовалась электронная база медицинских данных взрослых пациентов, состоявших на учете в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565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медицинских клиниках Замбии, принявших участие в апробации модели ДПУ между октябрем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2019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мартом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2020.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 критерий удерживаемости было принято сохранение пациента под наблюдением клиник АРВ-терапии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декабря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2020. 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Аннотация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en-GB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https://theprogramme.ias2021.org/Abstract/Abstract/2445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8428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Среди лиц, получавших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месячный запас препаратов, не прослеживалось никакой разницы по моделям ДПУ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в сельских, так и в городских района большинство центров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(84%)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адаптировали практику многомесячной выдачи препаратов </a:t>
            </a:r>
            <a:r>
              <a:rPr lang="en-GB"/>
              <a:t>(MM</a:t>
            </a:r>
            <a:r>
              <a:rPr lang="ru-RU"/>
              <a:t>П</a:t>
            </a:r>
            <a:r>
              <a:rPr lang="en-GB"/>
              <a:t>).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Также часто использовались местные пункты выдачи препаратов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en-GB" sz="1200" b="0" i="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Авторы анализа заключили, что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12-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месячное удержание пациентов в клиниках АРВ-терапии зависело от используемой ДПУ модели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длительности ММП и характеристик самих учреждений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Авторы заявили, что необходимо предпринять усилия по улучшению удерживаемости пациентов в ДПУ моделях, и глубже изучить зависимость между отдельными ДПУ моделями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GB"/>
              <a:t> </a:t>
            </a:r>
            <a:r>
              <a:rPr lang="ru-RU"/>
              <a:t>медицинскими учреждениями и различными группами пациентов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en-GB" sz="1200" b="0" i="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51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Участницам предлагались услуги поддержки по повышению уровня соблюдения режима профилактики, которые включали в себя ежедневные текстовые напоминания, еженедельные контрольные консультации по телефону, поддержка равных консультантов, группы поддержки и консультации по приверженности к профилактике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Предварительные результаты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 концу второго 6-месячного периода) показали, что оба метода профилактики хорошо переносились и были в общем безопасны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Анализ данных показал, что половина женщин, использующих влагалищные кольца, оставляли их «на месте» на протяжении всего месяца по сравнению с менее, чем четвертью участниц, принявших по крайней мере 6 доз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TDF/FTC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неделю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Авторы исследования заключили, что адекватный уровень приверженности к использованию этих методов профилактики может быть достигнут при проведении мер индивидуальной поддержки.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08094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Согласно Замбийским рекомендациям, ДПУ следует предлагать стабильным пациентам, через 12 месяцев на АРВТ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87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761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взрослых пациентов, охваченных ДПУ моделью, большинство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(89%)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получали АРВТ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&gt;12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месяцев на день зачисления в ДПУ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8%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пациентов получали АРВТ в течение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6-12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месяцев, и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4%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менее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months.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Большинство участников наблюдения были представителями женского поля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(64%)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городскими жителями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(78%)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медианой возраста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43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года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Большинство пациентов были включены либо в модель ускоренного доступа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(39%)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либо многомесячной выдачи препаратов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(49%).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Авторы заключили о необходимости принятия во внимание возможности включения большего числа пациентов в «менее интенсивные» ДПУ модели до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6-12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месячного периода на АРВТ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Аннотация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en-GB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https://theprogramme.ias2021.org/Abstract/Abstract/2569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  <a:p>
            <a:pPr rtl="0" fontAlgn="base"/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07623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Главная сессия была проведена </a:t>
            </a:r>
            <a:r>
              <a:rPr lang="ru-RU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Фелистер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Абдалла – представителем Кенийского Альянса Секс-работниц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(KESWA). KESWA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объединяющий центр организаций, управляемых секс-работниками. Центр объединяет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75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организаций из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47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районов Кении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Среди факторов, угрожающих здоровью и благополучию секс-работниц: социально-культурные факторы (прием алкоголя и наркотиков), высокорискованное сексуальное поведение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высокий уровень распространенности инфекций, передающихся половым путем (ИППП), экономические и политические факторы (слабая социальная и правовая защита)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Сессия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en-GB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https://theprogramme.ias2021.org/Programme/Session/108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84097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Кенийский Альянс Секс-работниц </a:t>
            </a:r>
            <a:r>
              <a:rPr lang="en-GB"/>
              <a:t>(KESWA) </a:t>
            </a:r>
            <a:r>
              <a:rPr lang="ru-RU"/>
              <a:t>является объединяющим центром организаций, деятельность которых осуществляется под руководством секс-работниц</a:t>
            </a:r>
            <a:r>
              <a:rPr lang="en-GB"/>
              <a:t>. </a:t>
            </a:r>
            <a:r>
              <a:rPr lang="ru-RU"/>
              <a:t>Центр объединяет </a:t>
            </a:r>
            <a:r>
              <a:rPr lang="en-GB"/>
              <a:t>75 </a:t>
            </a:r>
            <a:r>
              <a:rPr lang="ru-RU"/>
              <a:t>организаций из </a:t>
            </a:r>
            <a:r>
              <a:rPr lang="en-GB"/>
              <a:t>47 </a:t>
            </a:r>
            <a:r>
              <a:rPr lang="ru-RU"/>
              <a:t>районов Кении</a:t>
            </a:r>
            <a:r>
              <a:rPr lang="en-GB"/>
              <a:t>. </a:t>
            </a:r>
            <a:endParaRPr lang="en-US"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06559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условиях декриминализации, секс-работники не будут остерегаться неправомерных арестов, тюремного заключения или депортации из страны в связи со своей деятельностью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937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Программа «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Sisters With a Voice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(Сестры с Голосом) проводит работу в Зимбабве с 2009 года с женщинами, которые относят себя в разряд секс-работниц. Программа предлагает женщинам бесплатные услуги по охране сексуального и репродуктивного здоровья, в том числе тестирование на ВИЧ, проводимого в стационарных или мобильных аутрич-пунктах тестирования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  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Выявляемость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программ тестирования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доля выявленных ВИЧ-инфицированных лиц среди всех, прошедших тестирование, – используется в качестве показателя эффективности таких программ.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endParaRPr lang="ru-RU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Было проанализировано три периода проведения программ тестирования на ВИЧ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2009-2013, 2014-2016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2017-2019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при этом они были сопоставлены с масштабом расширения программ и с уровнем повышения числа пунктов тестирования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первом периоде услуги тестирования женщинам предлагались в 5 пунктах, а к третьему периоду было развернуто 36 пунктов, включая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стационарных пунктов тестирования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Аннотация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en-GB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https://theprogramme.ias2021.org/Abstract/Abstract/01779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20506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ранних этапах разворачивания программ тестирования, возможно, что большое число случаев ВИЧ-инфекции было следствием выявления накопившихся длительно-существующих случаев инфекции; с течением времени, программами стали выявляться более ранние случаи заражения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Низкий уровень выявляемости часто рассматривается как признак неэффективности программ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Однако, снижение уровня выявляемости может быть признаком успешного охвата населения тестированием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Авторы рекомендуют обращать внимание на последствия изменений тенденций в уровне выявляемости и чему это нас учит с целью достижения большей пользы от интерпретации этого показателя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Менее частое тестирование может привести к повышению числа невыявленных и поздно выявленных случаев инфекции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3106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Данные индивидуального опроса на уровне общей популяции девяти Демографических Наблюдений за Здоровьем населения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(DHS)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странах Африки южнее Сахары, проводимого в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2015-2019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гг.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Бурунди, Камерун, Гвинея, Сенегал, Малави, Сьерра-Леоне, ЮАР, Замбия и Зимбабве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Женщины были реже осведомлены о возможности самотестирования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однако чаще использовали этот метод диагностики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Жители сельских районов реже были осведомлены о самотестировании. Прослеживалась значительная разница в уровне осведомленности населения в зависимости от уровня достатка и образования – бедные и малообразованные слои населения реже других знали о самотестировании и реже пользовались этим методом диагностики.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Авторы заключили о необходимости проведения работы по расширению программ самотестирования среди сельского, малообразованного и бедного населения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Аннотация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en-GB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https://theprogramme.ias2021.org/Abstract/Abstract/1255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12807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6FC5-D874-D446-9A97-E9772F8FBC00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22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4BC7A1-7123-F34C-85B3-3BF458519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0813" y="6367185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40B8367A-480E-FE4C-B7BE-2E290566BF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678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7A655-6556-4146-B269-2F18B7766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173413" cy="365125"/>
          </a:xfrm>
          <a:prstGeom prst="rect">
            <a:avLst/>
          </a:prstGeom>
        </p:spPr>
        <p:txBody>
          <a:bodyPr/>
          <a:lstStyle/>
          <a:p>
            <a:fld id="{40B8367A-480E-FE4C-B7BE-2E290566B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539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FC264D6-15A4-8A49-9D4C-FC2154C3E3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0813" y="6367185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40B8367A-480E-FE4C-B7BE-2E290566BF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9909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4BC7A1-7123-F34C-85B3-3BF458519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0813" y="6367185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40B8367A-480E-FE4C-B7BE-2E290566BF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26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" action="ppaction://noaction"/>
            <a:extLst>
              <a:ext uri="{FF2B5EF4-FFF2-40B4-BE49-F238E27FC236}">
                <a16:creationId xmlns:a16="http://schemas.microsoft.com/office/drawing/2014/main" id="{52244F4C-C858-8944-A220-4F097946650D}"/>
              </a:ext>
            </a:extLst>
          </p:cNvPr>
          <p:cNvSpPr/>
          <p:nvPr userDrawn="1"/>
        </p:nvSpPr>
        <p:spPr>
          <a:xfrm>
            <a:off x="10010437" y="5213577"/>
            <a:ext cx="1917768" cy="807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6AD2E53-B296-234A-864D-4352F232F5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0813" y="6367185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40B8367A-480E-FE4C-B7BE-2E290566BF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135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353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orient="horz" pos="4065" userDrawn="1">
          <p15:clr>
            <a:srgbClr val="FBAE40"/>
          </p15:clr>
        </p15:guide>
        <p15:guide id="3" pos="749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7A655-6556-4146-B269-2F18B7766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173413" cy="365125"/>
          </a:xfrm>
          <a:prstGeom prst="rect">
            <a:avLst/>
          </a:prstGeom>
        </p:spPr>
        <p:txBody>
          <a:bodyPr/>
          <a:lstStyle/>
          <a:p>
            <a:fld id="{40B8367A-480E-FE4C-B7BE-2E290566B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772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FC264D6-15A4-8A49-9D4C-FC2154C3E3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0813" y="6367185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40B8367A-480E-FE4C-B7BE-2E290566BF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414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4BC7A1-7123-F34C-85B3-3BF458519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0813" y="6367185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40B8367A-480E-FE4C-B7BE-2E290566BF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33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" action="ppaction://noaction"/>
            <a:extLst>
              <a:ext uri="{FF2B5EF4-FFF2-40B4-BE49-F238E27FC236}">
                <a16:creationId xmlns:a16="http://schemas.microsoft.com/office/drawing/2014/main" id="{52244F4C-C858-8944-A220-4F097946650D}"/>
              </a:ext>
            </a:extLst>
          </p:cNvPr>
          <p:cNvSpPr/>
          <p:nvPr userDrawn="1"/>
        </p:nvSpPr>
        <p:spPr>
          <a:xfrm>
            <a:off x="10010437" y="5213577"/>
            <a:ext cx="1917768" cy="807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6AD2E53-B296-234A-864D-4352F232F5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0813" y="6367185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40B8367A-480E-FE4C-B7BE-2E290566BF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4BC7A1-7123-F34C-85B3-3BF458519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0813" y="6367185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40B8367A-480E-FE4C-B7BE-2E290566BF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72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2AE7EAD-CB6C-7B47-A51E-C3B726C93B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0813" y="6367185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40B8367A-480E-FE4C-B7BE-2E290566BF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94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slide" Target="../slides/slide2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7481C1-DD7F-B545-B514-DC303D6B12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66477" y="655928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40B8367A-480E-FE4C-B7BE-2E290566BF0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9DB1BF-C370-5A42-BE20-A203B1116358}"/>
              </a:ext>
            </a:extLst>
          </p:cNvPr>
          <p:cNvCxnSpPr>
            <a:cxnSpLocks/>
          </p:cNvCxnSpPr>
          <p:nvPr userDrawn="1"/>
        </p:nvCxnSpPr>
        <p:spPr>
          <a:xfrm>
            <a:off x="479425" y="6217237"/>
            <a:ext cx="1130458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EEBD8CA-E58D-D141-9F4C-B23FBE4CFE6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86050" y="6199774"/>
            <a:ext cx="1127034" cy="6582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B1C2F-1A5C-EF47-8FD0-B8C25A63527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774825" y="6411036"/>
            <a:ext cx="1762381" cy="260634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58CFB2FD-9456-A54E-9B93-F1E7C60709C5}"/>
              </a:ext>
            </a:extLst>
          </p:cNvPr>
          <p:cNvSpPr/>
          <p:nvPr userDrawn="1"/>
        </p:nvSpPr>
        <p:spPr>
          <a:xfrm>
            <a:off x="479425" y="5801405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DB03F0-D621-0B4E-96CF-11E234E15D7A}"/>
              </a:ext>
            </a:extLst>
          </p:cNvPr>
          <p:cNvSpPr txBox="1"/>
          <p:nvPr userDrawn="1"/>
        </p:nvSpPr>
        <p:spPr>
          <a:xfrm>
            <a:off x="479425" y="5751019"/>
            <a:ext cx="1295400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Вернуться к содержанию</a:t>
            </a:r>
          </a:p>
        </p:txBody>
      </p:sp>
      <p:sp>
        <p:nvSpPr>
          <p:cNvPr id="2" name="Rectangle 1">
            <a:hlinkClick r:id="rId10" action="ppaction://hlinksldjump"/>
            <a:extLst>
              <a:ext uri="{FF2B5EF4-FFF2-40B4-BE49-F238E27FC236}">
                <a16:creationId xmlns:a16="http://schemas.microsoft.com/office/drawing/2014/main" id="{E37C9777-CDE2-D94A-8112-035F928DE816}"/>
              </a:ext>
            </a:extLst>
          </p:cNvPr>
          <p:cNvSpPr/>
          <p:nvPr userDrawn="1"/>
        </p:nvSpPr>
        <p:spPr>
          <a:xfrm>
            <a:off x="408482" y="5799137"/>
            <a:ext cx="1424066" cy="1213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3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57" r:id="rId2"/>
    <p:sldLayoutId id="2147483655" r:id="rId3"/>
    <p:sldLayoutId id="2147483649" r:id="rId4"/>
    <p:sldLayoutId id="2147483650" r:id="rId5"/>
    <p:sldLayoutId id="214748366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D4327F"/>
          </a:solidFill>
          <a:latin typeface="Calibri" panose="020F0502020204030204" pitchFamily="34" charset="0"/>
          <a:ea typeface="Tahoma" panose="020B0604030504040204" pitchFamily="34" charset="0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593" userDrawn="1">
          <p15:clr>
            <a:srgbClr val="F26B43"/>
          </p15:clr>
        </p15:guide>
        <p15:guide id="3" pos="2706" userDrawn="1">
          <p15:clr>
            <a:srgbClr val="F26B43"/>
          </p15:clr>
        </p15:guide>
        <p15:guide id="4" pos="1005" userDrawn="1">
          <p15:clr>
            <a:srgbClr val="F26B43"/>
          </p15:clr>
        </p15:guide>
        <p15:guide id="5" orient="horz" pos="3653" userDrawn="1">
          <p15:clr>
            <a:srgbClr val="F26B43"/>
          </p15:clr>
        </p15:guide>
        <p15:guide id="6" pos="302" userDrawn="1">
          <p15:clr>
            <a:srgbClr val="F26B43"/>
          </p15:clr>
        </p15:guide>
        <p15:guide id="7" pos="1118" userDrawn="1">
          <p15:clr>
            <a:srgbClr val="F26B43"/>
          </p15:clr>
        </p15:guide>
        <p15:guide id="10" pos="3522" userDrawn="1">
          <p15:clr>
            <a:srgbClr val="F26B43"/>
          </p15:clr>
        </p15:guide>
        <p15:guide id="11" pos="4316" userDrawn="1">
          <p15:clr>
            <a:srgbClr val="F26B43"/>
          </p15:clr>
        </p15:guide>
        <p15:guide id="12" pos="5019" userDrawn="1">
          <p15:clr>
            <a:srgbClr val="F26B43"/>
          </p15:clr>
        </p15:guide>
        <p15:guide id="13" pos="5110" userDrawn="1">
          <p15:clr>
            <a:srgbClr val="F26B43"/>
          </p15:clr>
        </p15:guide>
        <p15:guide id="14" pos="7423" userDrawn="1">
          <p15:clr>
            <a:srgbClr val="F26B43"/>
          </p15:clr>
        </p15:guide>
        <p15:guide id="15" orient="horz" pos="845" userDrawn="1">
          <p15:clr>
            <a:srgbClr val="F26B43"/>
          </p15:clr>
        </p15:guide>
        <p15:guide id="16" orient="horz" pos="4201" userDrawn="1">
          <p15:clr>
            <a:srgbClr val="F26B43"/>
          </p15:clr>
        </p15:guide>
        <p15:guide id="17" orient="horz" pos="73" userDrawn="1">
          <p15:clr>
            <a:srgbClr val="F26B43"/>
          </p15:clr>
        </p15:guide>
        <p15:guide id="18" pos="3409" userDrawn="1">
          <p15:clr>
            <a:srgbClr val="F26B43"/>
          </p15:clr>
        </p15:guide>
        <p15:guide id="19" pos="4203" userDrawn="1">
          <p15:clr>
            <a:srgbClr val="F26B43"/>
          </p15:clr>
        </p15:guide>
        <p15:guide id="20" pos="5813" userDrawn="1">
          <p15:clr>
            <a:srgbClr val="F26B43"/>
          </p15:clr>
        </p15:guide>
        <p15:guide id="21" orient="horz" pos="3861" userDrawn="1">
          <p15:clr>
            <a:srgbClr val="F26B43"/>
          </p15:clr>
        </p15:guide>
        <p15:guide id="22" pos="5927" userDrawn="1">
          <p15:clr>
            <a:srgbClr val="F26B43"/>
          </p15:clr>
        </p15:guide>
        <p15:guide id="23" orient="horz" pos="890" userDrawn="1">
          <p15:clr>
            <a:srgbClr val="F26B43"/>
          </p15:clr>
        </p15:guide>
        <p15:guide id="24" pos="1799" userDrawn="1">
          <p15:clr>
            <a:srgbClr val="F26B43"/>
          </p15:clr>
        </p15:guide>
        <p15:guide id="25" pos="1912" userDrawn="1">
          <p15:clr>
            <a:srgbClr val="F26B43"/>
          </p15:clr>
        </p15:guide>
        <p15:guide id="26" pos="6630" userDrawn="1">
          <p15:clr>
            <a:srgbClr val="F26B43"/>
          </p15:clr>
        </p15:guide>
        <p15:guide id="27" pos="6730" userDrawn="1">
          <p15:clr>
            <a:srgbClr val="F26B43"/>
          </p15:clr>
        </p15:guide>
        <p15:guide id="28" orient="horz" pos="3725" userDrawn="1">
          <p15:clr>
            <a:srgbClr val="F26B43"/>
          </p15:clr>
        </p15:guide>
        <p15:guide id="29" orient="horz" pos="3385" userDrawn="1">
          <p15:clr>
            <a:srgbClr val="F26B43"/>
          </p15:clr>
        </p15:guide>
        <p15:guide id="30" orient="horz" pos="2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7481C1-DD7F-B545-B514-DC303D6B12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0813" y="6367185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40B8367A-480E-FE4C-B7BE-2E290566BF0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9DB1BF-C370-5A42-BE20-A203B1116358}"/>
              </a:ext>
            </a:extLst>
          </p:cNvPr>
          <p:cNvCxnSpPr>
            <a:cxnSpLocks/>
          </p:cNvCxnSpPr>
          <p:nvPr userDrawn="1"/>
        </p:nvCxnSpPr>
        <p:spPr>
          <a:xfrm>
            <a:off x="479425" y="6217237"/>
            <a:ext cx="1130458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EEBD8CA-E58D-D141-9F4C-B23FBE4CFE6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86050" y="6199774"/>
            <a:ext cx="1127034" cy="6582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B1C2F-1A5C-EF47-8FD0-B8C25A63527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774825" y="6411036"/>
            <a:ext cx="1762381" cy="26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607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D4327F"/>
          </a:solidFill>
          <a:latin typeface="Calibri" panose="020F0502020204030204" pitchFamily="34" charset="0"/>
          <a:ea typeface="Tahoma" panose="020B0604030504040204" pitchFamily="34" charset="0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593">
          <p15:clr>
            <a:srgbClr val="F26B43"/>
          </p15:clr>
        </p15:guide>
        <p15:guide id="3" pos="2706">
          <p15:clr>
            <a:srgbClr val="F26B43"/>
          </p15:clr>
        </p15:guide>
        <p15:guide id="4" pos="1005">
          <p15:clr>
            <a:srgbClr val="F26B43"/>
          </p15:clr>
        </p15:guide>
        <p15:guide id="5" orient="horz" pos="3657">
          <p15:clr>
            <a:srgbClr val="F26B43"/>
          </p15:clr>
        </p15:guide>
        <p15:guide id="6" pos="302">
          <p15:clr>
            <a:srgbClr val="F26B43"/>
          </p15:clr>
        </p15:guide>
        <p15:guide id="7" pos="1118">
          <p15:clr>
            <a:srgbClr val="F26B43"/>
          </p15:clr>
        </p15:guide>
        <p15:guide id="10" pos="3522">
          <p15:clr>
            <a:srgbClr val="F26B43"/>
          </p15:clr>
        </p15:guide>
        <p15:guide id="11" pos="4316">
          <p15:clr>
            <a:srgbClr val="F26B43"/>
          </p15:clr>
        </p15:guide>
        <p15:guide id="12" pos="5019">
          <p15:clr>
            <a:srgbClr val="F26B43"/>
          </p15:clr>
        </p15:guide>
        <p15:guide id="13" pos="5110">
          <p15:clr>
            <a:srgbClr val="F26B43"/>
          </p15:clr>
        </p15:guide>
        <p15:guide id="14" pos="7423">
          <p15:clr>
            <a:srgbClr val="F26B43"/>
          </p15:clr>
        </p15:guide>
        <p15:guide id="15" orient="horz" pos="504">
          <p15:clr>
            <a:srgbClr val="F26B43"/>
          </p15:clr>
        </p15:guide>
        <p15:guide id="16" orient="horz" pos="4196">
          <p15:clr>
            <a:srgbClr val="F26B43"/>
          </p15:clr>
        </p15:guide>
        <p15:guide id="17" orient="horz" pos="73">
          <p15:clr>
            <a:srgbClr val="F26B43"/>
          </p15:clr>
        </p15:guide>
        <p15:guide id="18" pos="3409">
          <p15:clr>
            <a:srgbClr val="F26B43"/>
          </p15:clr>
        </p15:guide>
        <p15:guide id="19" pos="4203">
          <p15:clr>
            <a:srgbClr val="F26B43"/>
          </p15:clr>
        </p15:guide>
        <p15:guide id="20" pos="5813">
          <p15:clr>
            <a:srgbClr val="F26B43"/>
          </p15:clr>
        </p15:guide>
        <p15:guide id="21" orient="horz" pos="3861">
          <p15:clr>
            <a:srgbClr val="F26B43"/>
          </p15:clr>
        </p15:guide>
        <p15:guide id="22" pos="5927">
          <p15:clr>
            <a:srgbClr val="F26B43"/>
          </p15:clr>
        </p15:guide>
        <p15:guide id="23" orient="horz" pos="890">
          <p15:clr>
            <a:srgbClr val="F26B43"/>
          </p15:clr>
        </p15:guide>
        <p15:guide id="24" pos="1799">
          <p15:clr>
            <a:srgbClr val="F26B43"/>
          </p15:clr>
        </p15:guide>
        <p15:guide id="25" pos="1912">
          <p15:clr>
            <a:srgbClr val="F26B43"/>
          </p15:clr>
        </p15:guide>
        <p15:guide id="26" pos="6630">
          <p15:clr>
            <a:srgbClr val="F26B43"/>
          </p15:clr>
        </p15:guide>
        <p15:guide id="27" pos="6730">
          <p15:clr>
            <a:srgbClr val="F26B43"/>
          </p15:clr>
        </p15:guide>
        <p15:guide id="28" orient="horz" pos="222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slide" Target="slide3.xml"/><Relationship Id="rId4" Type="http://schemas.openxmlformats.org/officeDocument/2006/relationships/hyperlink" Target="https://theprogramme.ias2021.org/Abstract/Abstract/2487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2495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slide" Target="slide3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2495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slide" Target="slide3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2207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slide" Target="slide3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slide" Target="slide3.xml"/><Relationship Id="rId4" Type="http://schemas.openxmlformats.org/officeDocument/2006/relationships/hyperlink" Target="https://theprogramme.ias2021.org/Abstract/Abstract/2207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2604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slide" Target="slide3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slide" Target="slide22.xml"/><Relationship Id="rId4" Type="http://schemas.openxmlformats.org/officeDocument/2006/relationships/slide" Target="slide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744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6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744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2211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6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24.xml"/><Relationship Id="rId7" Type="http://schemas.openxmlformats.org/officeDocument/2006/relationships/slide" Target="slide84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8.xml"/><Relationship Id="rId6" Type="http://schemas.openxmlformats.org/officeDocument/2006/relationships/slide" Target="slide74.xml"/><Relationship Id="rId5" Type="http://schemas.openxmlformats.org/officeDocument/2006/relationships/slide" Target="slide62.xml"/><Relationship Id="rId4" Type="http://schemas.openxmlformats.org/officeDocument/2006/relationships/slide" Target="slide4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2211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6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6.xml"/><Relationship Id="rId4" Type="http://schemas.openxmlformats.org/officeDocument/2006/relationships/hyperlink" Target="https://theprogramme.ias2021.org/Abstract/Abstract/2211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2605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6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2605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6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3" Type="http://schemas.openxmlformats.org/officeDocument/2006/relationships/slide" Target="slide29.xml"/><Relationship Id="rId7" Type="http://schemas.openxmlformats.org/officeDocument/2006/relationships/slide" Target="slide3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slide" Target="slide27.xml"/><Relationship Id="rId5" Type="http://schemas.openxmlformats.org/officeDocument/2006/relationships/slide" Target="slide25.xml"/><Relationship Id="rId10" Type="http://schemas.openxmlformats.org/officeDocument/2006/relationships/slide" Target="slide36.xml"/><Relationship Id="rId4" Type="http://schemas.openxmlformats.org/officeDocument/2006/relationships/slide" Target="slide31.xml"/><Relationship Id="rId9" Type="http://schemas.openxmlformats.org/officeDocument/2006/relationships/slide" Target="slide3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2498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4.xml"/><Relationship Id="rId5" Type="http://schemas.openxmlformats.org/officeDocument/2006/relationships/slide" Target="slide16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2498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24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1099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24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1099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6.xml"/><Relationship Id="rId4" Type="http://schemas.openxmlformats.org/officeDocument/2006/relationships/slide" Target="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2641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24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7" Type="http://schemas.openxmlformats.org/officeDocument/2006/relationships/slide" Target="slide1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slide" Target="slide9.xml"/><Relationship Id="rId5" Type="http://schemas.openxmlformats.org/officeDocument/2006/relationships/slide" Target="slide6.xml"/><Relationship Id="rId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2641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24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Programme/Session/162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24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24.xml"/><Relationship Id="rId4" Type="http://schemas.openxmlformats.org/officeDocument/2006/relationships/hyperlink" Target="https://theprogramme.ias2021.org/Programme/Session/162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Programme/Session/63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24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24.xml"/><Relationship Id="rId4" Type="http://schemas.openxmlformats.org/officeDocument/2006/relationships/hyperlink" Target="https://theprogramme.ias2021.org/Programme/Session/63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Programme/Session/63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24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Programme/Session/113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24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24.xml"/><Relationship Id="rId4" Type="http://schemas.openxmlformats.org/officeDocument/2006/relationships/hyperlink" Target="https://theprogramme.ias2021.org/Programme/Session/113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Programme/Session/113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24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24.xml"/><Relationship Id="rId4" Type="http://schemas.openxmlformats.org/officeDocument/2006/relationships/hyperlink" Target="https://theprogramme.ias2021.org/Abstract/Abstract/1308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2585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24.xml"/><Relationship Id="rId4" Type="http://schemas.openxmlformats.org/officeDocument/2006/relationships/hyperlink" Target="https://theprogramme.ias2021.org/Abstract/Abstract/1308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166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6.xml"/><Relationship Id="rId4" Type="http://schemas.openxmlformats.org/officeDocument/2006/relationships/slide" Target="slide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2172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24.xml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2172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24.xml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3" Type="http://schemas.openxmlformats.org/officeDocument/2006/relationships/slide" Target="slide48.xml"/><Relationship Id="rId7" Type="http://schemas.openxmlformats.org/officeDocument/2006/relationships/slide" Target="slide59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6" Type="http://schemas.openxmlformats.org/officeDocument/2006/relationships/slide" Target="slide55.xml"/><Relationship Id="rId5" Type="http://schemas.openxmlformats.org/officeDocument/2006/relationships/slide" Target="slide52.xml"/><Relationship Id="rId4" Type="http://schemas.openxmlformats.org/officeDocument/2006/relationships/slide" Target="slide5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Programme/Session/69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6.xml"/><Relationship Id="rId4" Type="http://schemas.openxmlformats.org/officeDocument/2006/relationships/slide" Target="slid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Programme/Session/69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44.xml"/><Relationship Id="rId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44.xml"/><Relationship Id="rId4" Type="http://schemas.openxmlformats.org/officeDocument/2006/relationships/hyperlink" Target="https://theprogramme.ias2021.org/Programme/Session/69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Programme/Session/69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6.xml"/><Relationship Id="rId4" Type="http://schemas.openxmlformats.org/officeDocument/2006/relationships/slide" Target="slide4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44.xml"/><Relationship Id="rId4" Type="http://schemas.openxmlformats.org/officeDocument/2006/relationships/hyperlink" Target="https://theprogramme.ias2021.org/Programme/Session/69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2585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2485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6.xml"/><Relationship Id="rId4" Type="http://schemas.openxmlformats.org/officeDocument/2006/relationships/slide" Target="slide4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44.xml"/><Relationship Id="rId4" Type="http://schemas.openxmlformats.org/officeDocument/2006/relationships/hyperlink" Target="https://theprogramme.ias2021.org/Abstract/Abstract/2485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theprogramme.ias2021.org/Abstract/Abstract/577" TargetMode="External"/><Relationship Id="rId4" Type="http://schemas.openxmlformats.org/officeDocument/2006/relationships/slide" Target="slide1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577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44.xml"/><Relationship Id="rId4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2391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44.xml"/><Relationship Id="rId4" Type="http://schemas.openxmlformats.org/officeDocument/2006/relationships/hyperlink" Target="https://theprogramme.ias2021.org/Abstract/Abstract/994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44.xml"/><Relationship Id="rId4" Type="http://schemas.openxmlformats.org/officeDocument/2006/relationships/hyperlink" Target="https://theprogramme.ias2021.org/Abstract/Abstract/652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2171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6.xml"/><Relationship Id="rId4" Type="http://schemas.openxmlformats.org/officeDocument/2006/relationships/slide" Target="slide4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2287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44.xml"/><Relationship Id="rId4" Type="http://schemas.openxmlformats.org/officeDocument/2006/relationships/image" Target="../media/image4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44.xml"/><Relationship Id="rId4" Type="http://schemas.openxmlformats.org/officeDocument/2006/relationships/hyperlink" Target="https://theprogramme.ias2021.org/Abstract/Abstract/733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Programme/Session/101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6.xml"/><Relationship Id="rId4" Type="http://schemas.openxmlformats.org/officeDocument/2006/relationships/slide" Target="slide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slide" Target="slide3.xml"/><Relationship Id="rId4" Type="http://schemas.openxmlformats.org/officeDocument/2006/relationships/hyperlink" Target="https://theprogramme.ias2021.org/Abstract/Abstract/2606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Programme/Session/101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44.xml"/><Relationship Id="rId4" Type="http://schemas.openxmlformats.org/officeDocument/2006/relationships/image" Target="../media/image4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Programme/Session/101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44.xml"/><Relationship Id="rId4" Type="http://schemas.openxmlformats.org/officeDocument/2006/relationships/image" Target="../media/image4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63.xml"/><Relationship Id="rId7" Type="http://schemas.openxmlformats.org/officeDocument/2006/relationships/slide" Target="slide72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6" Type="http://schemas.openxmlformats.org/officeDocument/2006/relationships/slide" Target="slide70.xml"/><Relationship Id="rId5" Type="http://schemas.openxmlformats.org/officeDocument/2006/relationships/slide" Target="slide67.xml"/><Relationship Id="rId4" Type="http://schemas.openxmlformats.org/officeDocument/2006/relationships/slide" Target="slide6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2370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62.xml"/><Relationship Id="rId4" Type="http://schemas.openxmlformats.org/officeDocument/2006/relationships/image" Target="../media/image4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2370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62.xml"/><Relationship Id="rId4" Type="http://schemas.openxmlformats.org/officeDocument/2006/relationships/image" Target="../media/image4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2405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62.xml"/><Relationship Id="rId4" Type="http://schemas.openxmlformats.org/officeDocument/2006/relationships/image" Target="../media/image5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62.xml"/><Relationship Id="rId4" Type="http://schemas.openxmlformats.org/officeDocument/2006/relationships/hyperlink" Target="https://theprogramme.ias2021.org/Abstract/Abstract/2405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Programme/Session/267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62.xml"/><Relationship Id="rId4" Type="http://schemas.openxmlformats.org/officeDocument/2006/relationships/image" Target="../media/image52.tif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Programme/Session/267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62.xml"/><Relationship Id="rId4" Type="http://schemas.openxmlformats.org/officeDocument/2006/relationships/image" Target="../media/image5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Programme/Session/99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62.xml"/><Relationship Id="rId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2606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slide" Target="slide3.xml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62.xml"/><Relationship Id="rId4" Type="http://schemas.openxmlformats.org/officeDocument/2006/relationships/hyperlink" Target="https://theprogramme.ias2021.org/Abstract/Abstract/1076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1076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62.xml"/><Relationship Id="rId4" Type="http://schemas.openxmlformats.org/officeDocument/2006/relationships/image" Target="../media/image5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slide" Target="slide16.xm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62.xml"/><Relationship Id="rId5" Type="http://schemas.openxmlformats.org/officeDocument/2006/relationships/hyperlink" Target="https://theprogramme.ias2021.org/Programme/Session/45" TargetMode="External"/><Relationship Id="rId4" Type="http://schemas.openxmlformats.org/officeDocument/2006/relationships/image" Target="../media/image5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62.xml"/><Relationship Id="rId4" Type="http://schemas.openxmlformats.org/officeDocument/2006/relationships/hyperlink" Target="https://theprogramme.ias2021.org/Programme/Session/45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75.xm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Relationship Id="rId6" Type="http://schemas.openxmlformats.org/officeDocument/2006/relationships/slide" Target="slide83.xml"/><Relationship Id="rId5" Type="http://schemas.openxmlformats.org/officeDocument/2006/relationships/slide" Target="slide79.xml"/><Relationship Id="rId4" Type="http://schemas.openxmlformats.org/officeDocument/2006/relationships/slide" Target="slide7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slide" Target="slide74.xm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75.xml"/><Relationship Id="rId4" Type="http://schemas.openxmlformats.org/officeDocument/2006/relationships/hyperlink" Target="https://theprogramme.ias2021.org/Abstract/Abstract/2446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2446" TargetMode="Externa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6" Type="http://schemas.openxmlformats.org/officeDocument/2006/relationships/slide" Target="slide74.xml"/><Relationship Id="rId5" Type="http://schemas.openxmlformats.org/officeDocument/2006/relationships/slide" Target="slide16.xml"/><Relationship Id="rId4" Type="http://schemas.openxmlformats.org/officeDocument/2006/relationships/slide" Target="slide7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2539" TargetMode="External"/><Relationship Id="rId7" Type="http://schemas.openxmlformats.org/officeDocument/2006/relationships/slide" Target="slide74.xm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75.xml"/><Relationship Id="rId4" Type="http://schemas.openxmlformats.org/officeDocument/2006/relationships/image" Target="../media/image6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1333" TargetMode="External"/><Relationship Id="rId7" Type="http://schemas.openxmlformats.org/officeDocument/2006/relationships/slide" Target="slide74.xm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75.xml"/><Relationship Id="rId4" Type="http://schemas.openxmlformats.org/officeDocument/2006/relationships/image" Target="../media/image6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857" TargetMode="Externa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Relationship Id="rId6" Type="http://schemas.openxmlformats.org/officeDocument/2006/relationships/slide" Target="slide74.xml"/><Relationship Id="rId5" Type="http://schemas.openxmlformats.org/officeDocument/2006/relationships/slide" Target="slide16.xml"/><Relationship Id="rId4" Type="http://schemas.openxmlformats.org/officeDocument/2006/relationships/slide" Target="slide7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slide" Target="slide3.xml"/><Relationship Id="rId4" Type="http://schemas.openxmlformats.org/officeDocument/2006/relationships/hyperlink" Target="https://theprogramme.ias2021.org/Abstract/Abstract/1303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857" TargetMode="External"/><Relationship Id="rId7" Type="http://schemas.openxmlformats.org/officeDocument/2006/relationships/slide" Target="slide74.xm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75.xml"/><Relationship Id="rId4" Type="http://schemas.openxmlformats.org/officeDocument/2006/relationships/image" Target="../media/image6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1169" TargetMode="External"/><Relationship Id="rId7" Type="http://schemas.openxmlformats.org/officeDocument/2006/relationships/slide" Target="slide74.xm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75.xml"/><Relationship Id="rId4" Type="http://schemas.openxmlformats.org/officeDocument/2006/relationships/image" Target="../media/image64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slide" Target="slide74.xm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75.xml"/><Relationship Id="rId4" Type="http://schemas.openxmlformats.org/officeDocument/2006/relationships/hyperlink" Target="https://theprogramme.ias2021.org/Abstract/Abstract/1169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707" TargetMode="External"/><Relationship Id="rId7" Type="http://schemas.openxmlformats.org/officeDocument/2006/relationships/slide" Target="slide74.xm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75.xml"/><Relationship Id="rId4" Type="http://schemas.openxmlformats.org/officeDocument/2006/relationships/image" Target="../media/image66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slide" Target="slide97.xml"/><Relationship Id="rId3" Type="http://schemas.openxmlformats.org/officeDocument/2006/relationships/slide" Target="slide85.xml"/><Relationship Id="rId7" Type="http://schemas.openxmlformats.org/officeDocument/2006/relationships/slide" Target="slide95.xm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Relationship Id="rId6" Type="http://schemas.openxmlformats.org/officeDocument/2006/relationships/slide" Target="slide92.xml"/><Relationship Id="rId5" Type="http://schemas.openxmlformats.org/officeDocument/2006/relationships/slide" Target="slide89.xml"/><Relationship Id="rId4" Type="http://schemas.openxmlformats.org/officeDocument/2006/relationships/slide" Target="slide8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2418" TargetMode="Externa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84.xml"/><Relationship Id="rId4" Type="http://schemas.openxmlformats.org/officeDocument/2006/relationships/image" Target="../media/image6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2418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84.xml"/><Relationship Id="rId4" Type="http://schemas.openxmlformats.org/officeDocument/2006/relationships/image" Target="../media/image6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84.xml"/><Relationship Id="rId4" Type="http://schemas.openxmlformats.org/officeDocument/2006/relationships/hyperlink" Target="https://theprogramme.ias2021.org/Abstract/Abstract/825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825" TargetMode="Externa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84.xml"/><Relationship Id="rId4" Type="http://schemas.openxmlformats.org/officeDocument/2006/relationships/image" Target="../media/image7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84.xml"/><Relationship Id="rId4" Type="http://schemas.openxmlformats.org/officeDocument/2006/relationships/hyperlink" Target="https://theprogramme.ias2021.org/Abstract/Abstract/2445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2487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slide" Target="slide3.xml"/><Relationship Id="rId4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2445" TargetMode="Externa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6.xml"/><Relationship Id="rId4" Type="http://schemas.openxmlformats.org/officeDocument/2006/relationships/slide" Target="slide8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2569" TargetMode="Externa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84.xml"/><Relationship Id="rId4" Type="http://schemas.openxmlformats.org/officeDocument/2006/relationships/image" Target="../media/image7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Programme/Session/108" TargetMode="Externa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84.xml"/><Relationship Id="rId4" Type="http://schemas.openxmlformats.org/officeDocument/2006/relationships/image" Target="../media/image7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Programme/Session/108" TargetMode="Externa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6.xml"/><Relationship Id="rId4" Type="http://schemas.openxmlformats.org/officeDocument/2006/relationships/slide" Target="slide8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Programme/Session/108" TargetMode="Externa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6.xml"/><Relationship Id="rId4" Type="http://schemas.openxmlformats.org/officeDocument/2006/relationships/slide" Target="slide8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01779" TargetMode="Externa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84.xml"/><Relationship Id="rId4" Type="http://schemas.openxmlformats.org/officeDocument/2006/relationships/image" Target="../media/image74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84.xml"/><Relationship Id="rId4" Type="http://schemas.openxmlformats.org/officeDocument/2006/relationships/hyperlink" Target="https://theprogramme.ias2021.org/Abstract/Abstract/01779" TargetMode="Externa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ogramme.ias2021.org/Abstract/Abstract/1255" TargetMode="Externa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84.xml"/><Relationship Id="rId4" Type="http://schemas.openxmlformats.org/officeDocument/2006/relationships/image" Target="../media/image76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F0EFA8-411F-A54F-A9BC-81350B0C8847}"/>
              </a:ext>
            </a:extLst>
          </p:cNvPr>
          <p:cNvSpPr/>
          <p:nvPr/>
        </p:nvSpPr>
        <p:spPr>
          <a:xfrm>
            <a:off x="0" y="0"/>
            <a:ext cx="12192000" cy="5941717"/>
          </a:xfrm>
          <a:prstGeom prst="rect">
            <a:avLst/>
          </a:prstGeom>
          <a:solidFill>
            <a:srgbClr val="D9222A"/>
          </a:solidFill>
          <a:ln>
            <a:solidFill>
              <a:srgbClr val="D922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E0001B"/>
                </a:solidFill>
              </a:rPr>
              <a:t> 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AC1DD2B-405F-5541-B0B6-3E4B17247B44}"/>
              </a:ext>
            </a:extLst>
          </p:cNvPr>
          <p:cNvSpPr txBox="1">
            <a:spLocks/>
          </p:cNvSpPr>
          <p:nvPr/>
        </p:nvSpPr>
        <p:spPr>
          <a:xfrm>
            <a:off x="479425" y="488340"/>
            <a:ext cx="6907999" cy="354974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D4327F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defRPr>
            </a:lvl1pPr>
          </a:lstStyle>
          <a:p>
            <a:pPr algn="l">
              <a:spcAft>
                <a:spcPts val="75"/>
              </a:spcAft>
            </a:pPr>
            <a:r>
              <a:rPr lang="en-US" dirty="0">
                <a:solidFill>
                  <a:schemeClr val="bg1"/>
                </a:solidFill>
                <a:ea typeface="Verdana"/>
                <a:cs typeface="Calibri"/>
              </a:rPr>
              <a:t>IAS 2021</a:t>
            </a:r>
            <a:r>
              <a:rPr lang="en-US" dirty="0">
                <a:ea typeface="Verdana"/>
                <a:cs typeface="Calibri"/>
              </a:rPr>
              <a:t/>
            </a:r>
            <a:br>
              <a:rPr lang="en-US" dirty="0">
                <a:ea typeface="Verdana"/>
                <a:cs typeface="Calibri"/>
              </a:rPr>
            </a:br>
            <a:r>
              <a:rPr lang="en-US" dirty="0" smtClean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Knowledge Toolkits</a:t>
            </a:r>
            <a:endParaRPr lang="en-US" dirty="0">
              <a:solidFill>
                <a:schemeClr val="bg1"/>
              </a:solidFill>
              <a:ea typeface="Verdana"/>
            </a:endParaRPr>
          </a:p>
          <a:p>
            <a:pPr algn="l" fontAlgn="t">
              <a:lnSpc>
                <a:spcPct val="75000"/>
              </a:lnSpc>
            </a:pPr>
            <a:r>
              <a:rPr lang="en-US" sz="8000" dirty="0">
                <a:latin typeface="+mn-lt"/>
                <a:ea typeface="Verdana" panose="020B0604030504040204" pitchFamily="34" charset="0"/>
              </a:rPr>
              <a:t/>
            </a:r>
            <a:br>
              <a:rPr lang="en-US" sz="8000" dirty="0">
                <a:latin typeface="+mn-lt"/>
                <a:ea typeface="Verdana" panose="020B0604030504040204" pitchFamily="34" charset="0"/>
              </a:rPr>
            </a:br>
            <a:endParaRPr lang="en-US" dirty="0">
              <a:solidFill>
                <a:schemeClr val="bg1"/>
              </a:solidFill>
              <a:ea typeface="Verdan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AF09AA-A5F1-5C4C-A719-4144A2DB7F4B}"/>
              </a:ext>
            </a:extLst>
          </p:cNvPr>
          <p:cNvSpPr/>
          <p:nvPr/>
        </p:nvSpPr>
        <p:spPr>
          <a:xfrm>
            <a:off x="407988" y="6178308"/>
            <a:ext cx="11784012" cy="75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D7FED8-587F-E04E-847B-A15266AEFE00}"/>
              </a:ext>
            </a:extLst>
          </p:cNvPr>
          <p:cNvSpPr txBox="1"/>
          <p:nvPr/>
        </p:nvSpPr>
        <p:spPr>
          <a:xfrm>
            <a:off x="5953539" y="4522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33D99F5-5E6C-3F4E-979C-4FDD19F39B5F}"/>
              </a:ext>
            </a:extLst>
          </p:cNvPr>
          <p:cNvCxnSpPr>
            <a:cxnSpLocks/>
          </p:cNvCxnSpPr>
          <p:nvPr/>
        </p:nvCxnSpPr>
        <p:spPr>
          <a:xfrm flipH="1">
            <a:off x="7276927" y="-511277"/>
            <a:ext cx="2557464" cy="676549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ubtitle 2">
            <a:extLst>
              <a:ext uri="{FF2B5EF4-FFF2-40B4-BE49-F238E27FC236}">
                <a16:creationId xmlns:a16="http://schemas.microsoft.com/office/drawing/2014/main" id="{53A4533C-5989-404C-B322-0B31BAB574BD}"/>
              </a:ext>
            </a:extLst>
          </p:cNvPr>
          <p:cNvSpPr txBox="1">
            <a:spLocks/>
          </p:cNvSpPr>
          <p:nvPr/>
        </p:nvSpPr>
        <p:spPr>
          <a:xfrm>
            <a:off x="478887" y="3026542"/>
            <a:ext cx="6012448" cy="131441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5000"/>
              </a:lnSpc>
              <a:buNone/>
            </a:pPr>
            <a:r>
              <a:rPr lang="ru-RU" dirty="0">
                <a:solidFill>
                  <a:schemeClr val="bg1"/>
                </a:solidFill>
              </a:rPr>
              <a:t>Основные темы</a:t>
            </a:r>
            <a:endParaRPr lang="en-GB" dirty="0">
              <a:solidFill>
                <a:schemeClr val="bg1"/>
              </a:solidFill>
            </a:endParaRPr>
          </a:p>
          <a:p>
            <a:pPr marL="0" indent="0">
              <a:lnSpc>
                <a:spcPct val="75000"/>
              </a:lnSpc>
              <a:buNone/>
            </a:pPr>
            <a:r>
              <a:rPr lang="ru-RU" dirty="0">
                <a:solidFill>
                  <a:schemeClr val="bg1"/>
                </a:solidFill>
              </a:rPr>
              <a:t>11-й Конференции IAS по науке о </a:t>
            </a:r>
            <a:r>
              <a:rPr lang="ru-RU" dirty="0" smtClean="0">
                <a:solidFill>
                  <a:schemeClr val="bg1"/>
                </a:solidFill>
              </a:rPr>
              <a:t>ВИЧ</a:t>
            </a:r>
            <a:endParaRPr lang="en-GB" dirty="0">
              <a:solidFill>
                <a:schemeClr val="bg1"/>
              </a:solidFill>
            </a:endParaRPr>
          </a:p>
          <a:p>
            <a:pPr marL="0" indent="0">
              <a:lnSpc>
                <a:spcPct val="75000"/>
              </a:lnSpc>
              <a:buNone/>
            </a:pPr>
            <a:r>
              <a:rPr lang="en-GB" dirty="0">
                <a:latin typeface="+mj-lt"/>
              </a:rPr>
              <a:t/>
            </a:r>
            <a:br>
              <a:rPr lang="en-GB" dirty="0">
                <a:latin typeface="+mj-lt"/>
              </a:rPr>
            </a:br>
            <a:endParaRPr lang="en-GB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CCF69E-446B-E14E-94D6-2F86F5FABEEE}"/>
              </a:ext>
            </a:extLst>
          </p:cNvPr>
          <p:cNvSpPr/>
          <p:nvPr/>
        </p:nvSpPr>
        <p:spPr>
          <a:xfrm>
            <a:off x="565539" y="5211929"/>
            <a:ext cx="5071466" cy="238783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Издатели: </a:t>
            </a:r>
            <a:r>
              <a:rPr lang="en-GB" sz="1400" b="1" dirty="0">
                <a:solidFill>
                  <a:schemeClr val="bg1"/>
                </a:solidFill>
              </a:rPr>
              <a:t>NAM </a:t>
            </a:r>
            <a:r>
              <a:rPr lang="en-GB" sz="1400" b="1" dirty="0" err="1">
                <a:solidFill>
                  <a:schemeClr val="bg1"/>
                </a:solidFill>
              </a:rPr>
              <a:t>aidsmap</a:t>
            </a:r>
            <a:r>
              <a:rPr lang="en-GB" sz="1400" b="1" dirty="0">
                <a:solidFill>
                  <a:schemeClr val="bg1"/>
                </a:solidFill>
              </a:rPr>
              <a:t> </a:t>
            </a:r>
            <a:r>
              <a:rPr lang="ru-RU" sz="1400" dirty="0">
                <a:solidFill>
                  <a:schemeClr val="bg1"/>
                </a:solidFill>
              </a:rPr>
              <a:t>и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b="1" dirty="0" smtClean="0">
                <a:solidFill>
                  <a:schemeClr val="bg1"/>
                </a:solidFill>
                <a:cs typeface="Calibri"/>
              </a:rPr>
              <a:t>IAS – the International AIDS Society</a:t>
            </a:r>
            <a:r>
              <a:rPr lang="en-GB" sz="1400" b="1" dirty="0">
                <a:solidFill>
                  <a:schemeClr val="bg1"/>
                </a:solidFill>
                <a:cs typeface="Calibri"/>
              </a:rPr>
              <a:t> </a:t>
            </a:r>
            <a:endParaRPr lang="en-GB" sz="1400" b="1" dirty="0">
              <a:solidFill>
                <a:schemeClr val="bg1"/>
              </a:solidFill>
              <a:cs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6305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uiExpand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A40BBFF-75DB-9A4F-B25A-C02B375C263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38" r="-2178"/>
          <a:stretch/>
        </p:blipFill>
        <p:spPr bwMode="auto">
          <a:xfrm>
            <a:off x="6891843" y="3645024"/>
            <a:ext cx="3023335" cy="2280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95D074-93D9-9446-B799-7A92F88C4EB1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79"/>
          <a:stretch/>
        </p:blipFill>
        <p:spPr bwMode="auto">
          <a:xfrm>
            <a:off x="6891843" y="1436910"/>
            <a:ext cx="2885357" cy="228012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87725" y="6428322"/>
            <a:ext cx="6096000" cy="28116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lnSpc>
                <a:spcPct val="107000"/>
              </a:lnSpc>
              <a:spcAft>
                <a:spcPts val="800"/>
              </a:spcAft>
              <a:defRPr/>
            </a:pPr>
            <a:r>
              <a:rPr lang="en-GB" sz="1200" dirty="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Nair OALC01LB01</a:t>
            </a:r>
            <a:endParaRPr lang="en-GB" sz="1200" dirty="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37FE1C-1235-7948-A6D9-67FD2FDABBC6}"/>
              </a:ext>
            </a:extLst>
          </p:cNvPr>
          <p:cNvSpPr/>
          <p:nvPr/>
        </p:nvSpPr>
        <p:spPr>
          <a:xfrm>
            <a:off x="479425" y="1350060"/>
            <a:ext cx="6192838" cy="2984270"/>
          </a:xfrm>
          <a:prstGeom prst="rect">
            <a:avLst/>
          </a:prstGeom>
        </p:spPr>
        <p:txBody>
          <a:bodyPr wrap="square" lIns="0" tIns="0" rIns="0" bIns="0" numCol="1" spcCol="180000">
            <a:no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Уровень соблюдения режима профилактики оценивался по остаточной концентрации дапивирина в использованных кольцах или по концентрации тенофовира в сухой капле крови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98000" lvl="1" indent="-198000" defTabSz="720000">
              <a:spcAft>
                <a:spcPts val="6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Уровень соблюдения режима профилактики был выше в обеих группах в сравнении с предыдущими исследованиями: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50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2%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женщин постоянно использовали кольца, и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58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6%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женщин принимали 4 или более доз орального ДКП-препарата в неделю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00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38F12C-2420-A741-97C1-DC7243295209}"/>
              </a:ext>
            </a:extLst>
          </p:cNvPr>
          <p:cNvSpPr/>
          <p:nvPr/>
        </p:nvSpPr>
        <p:spPr>
          <a:xfrm>
            <a:off x="479425" y="115888"/>
            <a:ext cx="10016297" cy="58541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ВИЧ-профилактика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Молодые женщины эффективно используют оральный ДКП-препарат и влагалищные кольца</a:t>
            </a:r>
            <a:endParaRPr lang="en-GB" sz="160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461FF1-D150-6044-AD05-20CF7A5E2FCD}"/>
              </a:ext>
            </a:extLst>
          </p:cNvPr>
          <p:cNvSpPr/>
          <p:nvPr/>
        </p:nvSpPr>
        <p:spPr>
          <a:xfrm>
            <a:off x="6851650" y="1412875"/>
            <a:ext cx="3159007" cy="440895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hlinkClick r:id="rId5" action="ppaction://hlinksldjump"/>
            <a:extLst>
              <a:ext uri="{FF2B5EF4-FFF2-40B4-BE49-F238E27FC236}">
                <a16:creationId xmlns:a16="http://schemas.microsoft.com/office/drawing/2014/main" id="{6F933C35-89E1-D849-8F53-60BE7CD4DED6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6BB2AB-C8FF-734C-AEB1-7C80ADF69A5D}"/>
              </a:ext>
            </a:extLst>
          </p:cNvPr>
          <p:cNvSpPr txBox="1"/>
          <p:nvPr/>
        </p:nvSpPr>
        <p:spPr>
          <a:xfrm>
            <a:off x="523165" y="5970995"/>
            <a:ext cx="1251660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7C792D6A-7586-5447-9C90-C91CC5048DE8}"/>
              </a:ext>
            </a:extLst>
          </p:cNvPr>
          <p:cNvSpPr/>
          <p:nvPr/>
        </p:nvSpPr>
        <p:spPr>
          <a:xfrm>
            <a:off x="479425" y="6021381"/>
            <a:ext cx="1295400" cy="167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0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4423F9-B929-7145-9B13-2644641C34E1}"/>
              </a:ext>
            </a:extLst>
          </p:cNvPr>
          <p:cNvSpPr/>
          <p:nvPr/>
        </p:nvSpPr>
        <p:spPr>
          <a:xfrm>
            <a:off x="479424" y="115888"/>
            <a:ext cx="7699375" cy="549913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ВИЧ-профилактика</a:t>
            </a:r>
            <a:r>
              <a:rPr lang="en-US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GB" sz="1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Влагалищные кольца и оральный ДКП-препарат при беременности </a:t>
            </a:r>
            <a:endParaRPr lang="en-GB" sz="160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D32C3E-D33B-AF49-9D48-B26C22877AAE}"/>
              </a:ext>
            </a:extLst>
          </p:cNvPr>
          <p:cNvSpPr/>
          <p:nvPr/>
        </p:nvSpPr>
        <p:spPr>
          <a:xfrm>
            <a:off x="479425" y="712009"/>
            <a:ext cx="11310098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2000" b="1"/>
              <a:t>Влагалищные кольца и оральный ДКП-препарат при беременности</a:t>
            </a:r>
            <a:endParaRPr lang="en-GB" sz="2000" b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5963" y="6453188"/>
            <a:ext cx="6096000" cy="2811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Makanani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PECLB26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37FE1C-1235-7948-A6D9-67FD2FDABBC6}"/>
              </a:ext>
            </a:extLst>
          </p:cNvPr>
          <p:cNvSpPr/>
          <p:nvPr/>
        </p:nvSpPr>
        <p:spPr>
          <a:xfrm>
            <a:off x="479425" y="1344841"/>
            <a:ext cx="6192838" cy="2911053"/>
          </a:xfrm>
          <a:prstGeom prst="rect">
            <a:avLst/>
          </a:prstGeom>
        </p:spPr>
        <p:txBody>
          <a:bodyPr wrap="square" lIns="0" tIns="0" rIns="0" bIns="0" numCol="1" spcCol="216000">
            <a:sp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исследование «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DELIVER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 было зачислено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150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женщин в возрасте от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18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до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40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лет в Малави, ЮАР, Уганде и Зимбабве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98000" lvl="1" indent="-198000" defTabSz="720000">
              <a:spcAft>
                <a:spcPts val="6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101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были рандомизированы для ежемесячного использования влагалищный колец и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49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– для ежедневного приема орального ДКП-препарата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198000" lvl="1" indent="-198000" defTabSz="720000">
              <a:spcAft>
                <a:spcPts val="6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cs typeface="Times New Roman" panose="02020603050405020304" pitchFamily="18" charset="0"/>
              </a:rPr>
              <a:t>Участницы начинали использовать данные методы профилактики на поздних стадиях беременности </a:t>
            </a:r>
            <a:r>
              <a:rPr lang="en-GB" sz="2000">
                <a:latin typeface="+mj-lt"/>
                <a:cs typeface="Times New Roman" panose="02020603050405020304" pitchFamily="18" charset="0"/>
              </a:rPr>
              <a:t>(36 </a:t>
            </a:r>
            <a:r>
              <a:rPr lang="ru-RU" sz="2000">
                <a:latin typeface="+mj-lt"/>
                <a:cs typeface="Times New Roman" panose="02020603050405020304" pitchFamily="18" charset="0"/>
              </a:rPr>
              <a:t>-</a:t>
            </a:r>
            <a:r>
              <a:rPr lang="en-GB" sz="2000">
                <a:latin typeface="+mj-lt"/>
                <a:cs typeface="Times New Roman" panose="02020603050405020304" pitchFamily="18" charset="0"/>
              </a:rPr>
              <a:t> 38 </a:t>
            </a:r>
            <a:r>
              <a:rPr lang="ru-RU" sz="2000">
                <a:latin typeface="+mj-lt"/>
                <a:cs typeface="Times New Roman" panose="02020603050405020304" pitchFamily="18" charset="0"/>
              </a:rPr>
              <a:t>недель</a:t>
            </a:r>
            <a:r>
              <a:rPr lang="en-GB" sz="2000">
                <a:latin typeface="+mj-lt"/>
                <a:cs typeface="Times New Roman" panose="02020603050405020304" pitchFamily="18" charset="0"/>
              </a:rPr>
              <a:t>) </a:t>
            </a:r>
            <a:r>
              <a:rPr lang="ru-RU" sz="2000">
                <a:latin typeface="+mj-lt"/>
                <a:cs typeface="Times New Roman" panose="02020603050405020304" pitchFamily="18" charset="0"/>
              </a:rPr>
              <a:t>и продолжали до родов</a:t>
            </a:r>
            <a:r>
              <a:rPr lang="en-GB" sz="2000">
                <a:latin typeface="+mj-lt"/>
                <a:cs typeface="Times New Roman" panose="02020603050405020304" pitchFamily="18" charset="0"/>
              </a:rPr>
              <a:t>. </a:t>
            </a:r>
            <a:endParaRPr lang="en-GB" sz="200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C304BE-F10F-0D4F-8FB8-8DD03C2EEAA0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9"/>
          <a:stretch/>
        </p:blipFill>
        <p:spPr bwMode="auto">
          <a:xfrm>
            <a:off x="6851650" y="1556792"/>
            <a:ext cx="5040314" cy="360041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858ECC7-FB7F-C74A-9160-178852A65D72}"/>
              </a:ext>
            </a:extLst>
          </p:cNvPr>
          <p:cNvSpPr/>
          <p:nvPr/>
        </p:nvSpPr>
        <p:spPr>
          <a:xfrm>
            <a:off x="6851649" y="1412875"/>
            <a:ext cx="4932364" cy="396081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hlinkClick r:id="rId5" action="ppaction://hlinksldjump"/>
            <a:extLst>
              <a:ext uri="{FF2B5EF4-FFF2-40B4-BE49-F238E27FC236}">
                <a16:creationId xmlns:a16="http://schemas.microsoft.com/office/drawing/2014/main" id="{21D6ED82-493B-3545-A73F-1BA4EB9E9969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ADF7CF-C4EB-6849-ADE2-AD809DEECD4D}"/>
              </a:ext>
            </a:extLst>
          </p:cNvPr>
          <p:cNvSpPr txBox="1"/>
          <p:nvPr/>
        </p:nvSpPr>
        <p:spPr>
          <a:xfrm>
            <a:off x="523165" y="5970995"/>
            <a:ext cx="1251660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3" name="Rectangle 12">
            <a:hlinkClick r:id="rId5" action="ppaction://hlinksldjump"/>
            <a:extLst>
              <a:ext uri="{FF2B5EF4-FFF2-40B4-BE49-F238E27FC236}">
                <a16:creationId xmlns:a16="http://schemas.microsoft.com/office/drawing/2014/main" id="{A9D65AD0-DA78-7A41-B7C5-6BE918F60D90}"/>
              </a:ext>
            </a:extLst>
          </p:cNvPr>
          <p:cNvSpPr/>
          <p:nvPr/>
        </p:nvSpPr>
        <p:spPr>
          <a:xfrm>
            <a:off x="479425" y="6029693"/>
            <a:ext cx="1295400" cy="167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7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5963" y="6453188"/>
            <a:ext cx="6096000" cy="2811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Makanani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PECLB26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37FE1C-1235-7948-A6D9-67FD2FDABBC6}"/>
              </a:ext>
            </a:extLst>
          </p:cNvPr>
          <p:cNvSpPr/>
          <p:nvPr/>
        </p:nvSpPr>
        <p:spPr>
          <a:xfrm>
            <a:off x="479425" y="1344841"/>
            <a:ext cx="6192838" cy="3577903"/>
          </a:xfrm>
          <a:prstGeom prst="rect">
            <a:avLst/>
          </a:prstGeom>
        </p:spPr>
        <p:txBody>
          <a:bodyPr wrap="square" lIns="0" tIns="0" rIns="0" bIns="0" numCol="1" spcCol="216000" anchor="t">
            <a:spAutoFit/>
          </a:bodyPr>
          <a:lstStyle/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Оба метода были безопасными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 </a:t>
            </a:r>
            <a:endParaRPr lang="en-US" sz="2000"/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Осложнения беременности возникали редко (повышение давления крови было наиболее часто встречающимся осложнением): 3 – в группе колец и 4 – в группе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TDF/FTC . </a:t>
            </a: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Три случая преждевременных родов, одно мертворождение и один случай смерти новорожденного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</a:t>
            </a: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solidFill>
                  <a:srgbClr val="333333"/>
                </a:solidFill>
                <a:latin typeface="Calibri Light"/>
                <a:ea typeface="+mn-lt"/>
                <a:cs typeface="+mn-lt"/>
              </a:rPr>
              <a:t>Эти показатели были сравнимы с показателями осложнений среди других беременных женщин, наблюдавшихся в этих же центрах</a:t>
            </a:r>
            <a:r>
              <a:rPr lang="en-US" sz="2000">
                <a:solidFill>
                  <a:srgbClr val="333333"/>
                </a:solidFill>
                <a:latin typeface="Calibri Light"/>
                <a:ea typeface="+mn-lt"/>
                <a:cs typeface="+mn-lt"/>
              </a:rPr>
              <a:t>.</a:t>
            </a: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AB17F8-B121-544B-92CC-3BA35EE4E078}"/>
              </a:ext>
            </a:extLst>
          </p:cNvPr>
          <p:cNvSpPr/>
          <p:nvPr/>
        </p:nvSpPr>
        <p:spPr>
          <a:xfrm>
            <a:off x="479424" y="115888"/>
            <a:ext cx="7866085" cy="549913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ВИЧ-профилактика </a:t>
            </a:r>
            <a:r>
              <a:rPr lang="en-US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GB" sz="1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Влагалищные кольца и оральный ДКП-препарат при беременности </a:t>
            </a:r>
            <a:endParaRPr lang="en-GB" sz="160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1E7B26-2C71-3544-B59F-FFE74CD8F7FF}"/>
              </a:ext>
            </a:extLst>
          </p:cNvPr>
          <p:cNvSpPr/>
          <p:nvPr/>
        </p:nvSpPr>
        <p:spPr>
          <a:xfrm>
            <a:off x="6851650" y="1446316"/>
            <a:ext cx="4932363" cy="371087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endParaRPr lang="en-GB" sz="22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ECAA2A-450B-664A-853C-2EA1CE9A07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" t="458" r="5784"/>
          <a:stretch/>
        </p:blipFill>
        <p:spPr>
          <a:xfrm>
            <a:off x="6845542" y="1393542"/>
            <a:ext cx="5346458" cy="42471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5CCA4D-3362-4E44-A5D9-F2E71567EAE2}"/>
              </a:ext>
            </a:extLst>
          </p:cNvPr>
          <p:cNvSpPr txBox="1"/>
          <p:nvPr/>
        </p:nvSpPr>
        <p:spPr>
          <a:xfrm>
            <a:off x="11697222" y="314820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Segoe UI"/>
              <a:cs typeface="Segoe U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E6CA2A-8319-41A3-BAFF-21D5EF17D38A}"/>
              </a:ext>
            </a:extLst>
          </p:cNvPr>
          <p:cNvSpPr txBox="1"/>
          <p:nvPr/>
        </p:nvSpPr>
        <p:spPr>
          <a:xfrm>
            <a:off x="9113134" y="5640729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>
                <a:ea typeface="+mn-lt"/>
                <a:cs typeface="+mn-lt"/>
              </a:rPr>
              <a:t>NIAID. CC BY 2.0</a:t>
            </a:r>
            <a:endParaRPr lang="en-US"/>
          </a:p>
        </p:txBody>
      </p:sp>
      <p:sp>
        <p:nvSpPr>
          <p:cNvPr id="10" name="Freeform 9">
            <a:hlinkClick r:id="rId5" action="ppaction://hlinksldjump"/>
            <a:extLst>
              <a:ext uri="{FF2B5EF4-FFF2-40B4-BE49-F238E27FC236}">
                <a16:creationId xmlns:a16="http://schemas.microsoft.com/office/drawing/2014/main" id="{7BB8B61B-66A0-5143-86E3-911A63A8C210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BCDAA3-5E50-9646-B59E-1B4576876E60}"/>
              </a:ext>
            </a:extLst>
          </p:cNvPr>
          <p:cNvSpPr txBox="1"/>
          <p:nvPr/>
        </p:nvSpPr>
        <p:spPr>
          <a:xfrm>
            <a:off x="523165" y="5970995"/>
            <a:ext cx="1251660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1" name="Rectangle 10">
            <a:hlinkClick r:id="rId5" action="ppaction://hlinksldjump"/>
            <a:extLst>
              <a:ext uri="{FF2B5EF4-FFF2-40B4-BE49-F238E27FC236}">
                <a16:creationId xmlns:a16="http://schemas.microsoft.com/office/drawing/2014/main" id="{C82EDCDA-41C4-E74D-9FCF-846B3479F10A}"/>
              </a:ext>
            </a:extLst>
          </p:cNvPr>
          <p:cNvSpPr/>
          <p:nvPr/>
        </p:nvSpPr>
        <p:spPr>
          <a:xfrm>
            <a:off x="479425" y="6021381"/>
            <a:ext cx="1295400" cy="167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5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4423F9-B929-7145-9B13-2644641C34E1}"/>
              </a:ext>
            </a:extLst>
          </p:cNvPr>
          <p:cNvSpPr/>
          <p:nvPr/>
        </p:nvSpPr>
        <p:spPr>
          <a:xfrm>
            <a:off x="479425" y="115888"/>
            <a:ext cx="7596188" cy="549913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ВИЧ-профилактика </a:t>
            </a:r>
            <a:r>
              <a:rPr lang="en-US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GB" sz="1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Феминизирующая гормональная терапия и ДКП</a:t>
            </a:r>
            <a:endParaRPr lang="en-GB" sz="160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9991" y="6453188"/>
            <a:ext cx="6096000" cy="2811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Berg </a:t>
            </a: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Cattani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OALC0601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37FE1C-1235-7948-A6D9-67FD2FDABBC6}"/>
              </a:ext>
            </a:extLst>
          </p:cNvPr>
          <p:cNvSpPr/>
          <p:nvPr/>
        </p:nvSpPr>
        <p:spPr>
          <a:xfrm>
            <a:off x="479425" y="1335646"/>
            <a:ext cx="5016807" cy="3513782"/>
          </a:xfrm>
          <a:prstGeom prst="rect">
            <a:avLst/>
          </a:prstGeom>
        </p:spPr>
        <p:txBody>
          <a:bodyPr wrap="square" lIns="0" tIns="0" rIns="0" bIns="0" numCol="1" spcCol="180000">
            <a:sp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Совместные исследования изучили влияние приема ФГТ (феминизирующей гормональной терапии) на концентрацию препарата ДКП ВИЧ-инфекции и наоборот (ДКП-препарата на концентрацию ФГТ) среди трансгендерных женщин Бразилии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ФГТ схема: эстрадиол </a:t>
            </a:r>
            <a:r>
              <a:rPr lang="ru-RU" sz="200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валерат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2-4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мг и </a:t>
            </a:r>
            <a:r>
              <a:rPr lang="ru-RU" sz="200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спиронолактон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100-200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мг ежедневно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первом исследовании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33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участника начинали прием ФГТ, затем через 2 недели добавляли ДКП-препарат </a:t>
            </a: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FF550E-E9F6-B84A-BA5D-E174EEFC4B5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045" y="1511196"/>
            <a:ext cx="6100968" cy="28149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89776B5-2B77-C441-9970-A620B25D0445}"/>
              </a:ext>
            </a:extLst>
          </p:cNvPr>
          <p:cNvSpPr/>
          <p:nvPr/>
        </p:nvSpPr>
        <p:spPr>
          <a:xfrm>
            <a:off x="479425" y="705669"/>
            <a:ext cx="1130305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2000" b="1"/>
              <a:t>Феминизирующая гормональная терапия и ДКП</a:t>
            </a:r>
            <a:endParaRPr lang="en-GB" sz="2000" b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7B3C3C-0278-124D-9EEA-F1ECA7742740}"/>
              </a:ext>
            </a:extLst>
          </p:cNvPr>
          <p:cNvSpPr/>
          <p:nvPr/>
        </p:nvSpPr>
        <p:spPr>
          <a:xfrm>
            <a:off x="5591175" y="1412875"/>
            <a:ext cx="6192838" cy="291331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hlinkClick r:id="rId5" action="ppaction://hlinksldjump"/>
            <a:extLst>
              <a:ext uri="{FF2B5EF4-FFF2-40B4-BE49-F238E27FC236}">
                <a16:creationId xmlns:a16="http://schemas.microsoft.com/office/drawing/2014/main" id="{BAD2B95E-AEDD-C540-923E-A7D94D4A39CE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454B21-FA91-C246-A937-7E39A5F1908C}"/>
              </a:ext>
            </a:extLst>
          </p:cNvPr>
          <p:cNvSpPr txBox="1"/>
          <p:nvPr/>
        </p:nvSpPr>
        <p:spPr>
          <a:xfrm>
            <a:off x="523165" y="5970995"/>
            <a:ext cx="1251660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1" name="Rectangle 10">
            <a:hlinkClick r:id="rId5" action="ppaction://hlinksldjump"/>
            <a:extLst>
              <a:ext uri="{FF2B5EF4-FFF2-40B4-BE49-F238E27FC236}">
                <a16:creationId xmlns:a16="http://schemas.microsoft.com/office/drawing/2014/main" id="{B698F9F9-3154-E644-9F6E-C621FA354A36}"/>
              </a:ext>
            </a:extLst>
          </p:cNvPr>
          <p:cNvSpPr/>
          <p:nvPr/>
        </p:nvSpPr>
        <p:spPr>
          <a:xfrm>
            <a:off x="479425" y="6021381"/>
            <a:ext cx="1295400" cy="167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8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37FE1C-1235-7948-A6D9-67FD2FDABBC6}"/>
              </a:ext>
            </a:extLst>
          </p:cNvPr>
          <p:cNvSpPr/>
          <p:nvPr/>
        </p:nvSpPr>
        <p:spPr>
          <a:xfrm>
            <a:off x="479425" y="1335646"/>
            <a:ext cx="4932363" cy="2218556"/>
          </a:xfrm>
          <a:prstGeom prst="rect">
            <a:avLst/>
          </a:prstGeom>
        </p:spPr>
        <p:txBody>
          <a:bodyPr wrap="square" lIns="0" tIns="0" rIns="0" bIns="0" numCol="1" spcCol="216000">
            <a:sp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Через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12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недель приема ФГТ и ДКП проводился анализ концентрации активных компонентов этих препаратов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Средний уровень концентрации компонентов ФГТ в крови немного снизился,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хотя это снижение не достигло клинически значимого уровня.</a:t>
            </a: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4BBA5B-591B-FB4B-BD76-4E0B6FA8CAAF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" r="1312" b="1"/>
          <a:stretch/>
        </p:blipFill>
        <p:spPr bwMode="auto">
          <a:xfrm>
            <a:off x="5856833" y="1898277"/>
            <a:ext cx="5475652" cy="374273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5786343-55DC-6C40-9BAE-451694CA073C}"/>
              </a:ext>
            </a:extLst>
          </p:cNvPr>
          <p:cNvSpPr/>
          <p:nvPr/>
        </p:nvSpPr>
        <p:spPr>
          <a:xfrm>
            <a:off x="5591175" y="1532598"/>
            <a:ext cx="6192838" cy="21544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lvl="0" algn="ctr">
              <a:spcAft>
                <a:spcPts val="600"/>
              </a:spcAft>
            </a:pPr>
            <a:r>
              <a:rPr lang="ru-RU"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Фармакокинетический анализ </a:t>
            </a:r>
            <a:r>
              <a:rPr lang="ru-RU" sz="1400" b="1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спиронолактона</a:t>
            </a:r>
            <a:endParaRPr lang="en-GB" sz="1400" b="1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B2B6B8-D46F-684E-9BCC-E1E8E4649FCC}"/>
              </a:ext>
            </a:extLst>
          </p:cNvPr>
          <p:cNvSpPr/>
          <p:nvPr/>
        </p:nvSpPr>
        <p:spPr>
          <a:xfrm>
            <a:off x="5799991" y="6453188"/>
            <a:ext cx="6096000" cy="2811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Berg </a:t>
            </a: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Cattani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OALC0601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58D5EE-45D5-6E4B-AC53-BCB22D511F5C}"/>
              </a:ext>
            </a:extLst>
          </p:cNvPr>
          <p:cNvSpPr/>
          <p:nvPr/>
        </p:nvSpPr>
        <p:spPr>
          <a:xfrm>
            <a:off x="5591175" y="1412875"/>
            <a:ext cx="6192838" cy="440895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FA83A1-833E-A74F-96D5-4B9A5DF21DD1}"/>
              </a:ext>
            </a:extLst>
          </p:cNvPr>
          <p:cNvSpPr/>
          <p:nvPr/>
        </p:nvSpPr>
        <p:spPr>
          <a:xfrm>
            <a:off x="479425" y="115888"/>
            <a:ext cx="7596188" cy="549913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ВИЧ-профилактика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Феминизирующая гормональная терапия и ДКП</a:t>
            </a:r>
            <a:endParaRPr lang="en-GB" sz="160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5" name="Freeform 14">
            <a:hlinkClick r:id="rId5" action="ppaction://hlinksldjump"/>
            <a:extLst>
              <a:ext uri="{FF2B5EF4-FFF2-40B4-BE49-F238E27FC236}">
                <a16:creationId xmlns:a16="http://schemas.microsoft.com/office/drawing/2014/main" id="{3DB7F038-BF71-3B4B-86D4-6A0FC7FA120C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339AAB-FC69-2D47-A66F-CD368A36E620}"/>
              </a:ext>
            </a:extLst>
          </p:cNvPr>
          <p:cNvSpPr txBox="1"/>
          <p:nvPr/>
        </p:nvSpPr>
        <p:spPr>
          <a:xfrm>
            <a:off x="523165" y="5970995"/>
            <a:ext cx="1251660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21DC5503-D21F-284B-8D2F-25AC8ED851CD}"/>
              </a:ext>
            </a:extLst>
          </p:cNvPr>
          <p:cNvSpPr/>
          <p:nvPr/>
        </p:nvSpPr>
        <p:spPr>
          <a:xfrm>
            <a:off x="479425" y="6021381"/>
            <a:ext cx="1295400" cy="167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1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5963" y="6453188"/>
            <a:ext cx="6096000" cy="2811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Berg </a:t>
            </a: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Cattani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PECLB29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37FE1C-1235-7948-A6D9-67FD2FDABBC6}"/>
              </a:ext>
            </a:extLst>
          </p:cNvPr>
          <p:cNvSpPr/>
          <p:nvPr/>
        </p:nvSpPr>
        <p:spPr>
          <a:xfrm>
            <a:off x="479425" y="1377983"/>
            <a:ext cx="6248018" cy="3577903"/>
          </a:xfrm>
          <a:prstGeom prst="rect">
            <a:avLst/>
          </a:prstGeom>
        </p:spPr>
        <p:txBody>
          <a:bodyPr wrap="square" lIns="0" tIns="0" rIns="0" bIns="0" numCol="1" spcCol="180000">
            <a:sp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Другое исследование провело оценку влияния гормональной терапии на ДКП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14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трансгендерных женщин принимали только ДКП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24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женщин принимали ФГТ и ДКП с анализом концентрации препаратов на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неделе наблюдения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Пиковая концентрация ДКП-препаратов была выше среди лиц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принимающих ФГТ, хотя это не было клинически значимым.</a:t>
            </a: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Исследователи заявили об отсутствии клинически значимого влияния ФГТ на концентрацию и эффективность ДКП-препаратов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7D8575-6F7E-5F40-ABAD-A6EF018C6D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162" r="16159" b="1017"/>
          <a:stretch/>
        </p:blipFill>
        <p:spPr>
          <a:xfrm>
            <a:off x="6851650" y="1377983"/>
            <a:ext cx="5343325" cy="42484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3AA7CB0-7D7C-364D-9488-AFC5A23B4230}"/>
              </a:ext>
            </a:extLst>
          </p:cNvPr>
          <p:cNvSpPr/>
          <p:nvPr/>
        </p:nvSpPr>
        <p:spPr>
          <a:xfrm>
            <a:off x="479425" y="115888"/>
            <a:ext cx="7596188" cy="549913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ВИЧ-профилактика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Феминизирующая гормональная терапия и ДКП</a:t>
            </a:r>
            <a:endParaRPr lang="en-GB" sz="160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2E1C9E-C62F-44A8-A2C7-F27DFD4DAEA3}"/>
              </a:ext>
            </a:extLst>
          </p:cNvPr>
          <p:cNvSpPr txBox="1"/>
          <p:nvPr/>
        </p:nvSpPr>
        <p:spPr>
          <a:xfrm>
            <a:off x="9113134" y="5640729"/>
            <a:ext cx="2743200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>
                <a:ea typeface="+mn-lt"/>
                <a:cs typeface="+mn-lt"/>
              </a:rPr>
              <a:t>The Gender Spectrum Collection</a:t>
            </a:r>
            <a:endParaRPr lang="en-US"/>
          </a:p>
          <a:p>
            <a:pPr algn="r"/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11" name="Freeform 10">
            <a:hlinkClick r:id="rId5" action="ppaction://hlinksldjump"/>
            <a:extLst>
              <a:ext uri="{FF2B5EF4-FFF2-40B4-BE49-F238E27FC236}">
                <a16:creationId xmlns:a16="http://schemas.microsoft.com/office/drawing/2014/main" id="{227AD02E-DDA1-9542-AF33-5B2F26B7CD2A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907B90-862A-6A4D-B5EC-33C0DEC94721}"/>
              </a:ext>
            </a:extLst>
          </p:cNvPr>
          <p:cNvSpPr txBox="1"/>
          <p:nvPr/>
        </p:nvSpPr>
        <p:spPr>
          <a:xfrm>
            <a:off x="523165" y="5970995"/>
            <a:ext cx="1251660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D262AA68-7F70-764D-A7C7-A8534370628C}"/>
              </a:ext>
            </a:extLst>
          </p:cNvPr>
          <p:cNvSpPr/>
          <p:nvPr/>
        </p:nvSpPr>
        <p:spPr>
          <a:xfrm>
            <a:off x="479425" y="6021381"/>
            <a:ext cx="1295400" cy="167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2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155FB7F-A175-FC42-844F-969B82C07F70}"/>
              </a:ext>
            </a:extLst>
          </p:cNvPr>
          <p:cNvSpPr txBox="1">
            <a:spLocks/>
          </p:cNvSpPr>
          <p:nvPr/>
        </p:nvSpPr>
        <p:spPr>
          <a:xfrm>
            <a:off x="479425" y="1729231"/>
            <a:ext cx="9706028" cy="291719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numCol="1" spcCol="18000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0000" indent="-449263">
              <a:lnSpc>
                <a:spcPct val="100000"/>
              </a:lnSpc>
              <a:buNone/>
            </a:pPr>
            <a:r>
              <a:rPr lang="en-GB" sz="2000">
                <a:solidFill>
                  <a:srgbClr val="E0001B"/>
                </a:solidFill>
                <a:latin typeface="+mj-lt"/>
                <a:cs typeface="Calibri" panose="020F0502020204030204" pitchFamily="34" charset="0"/>
              </a:rPr>
              <a:t>17	</a:t>
            </a:r>
            <a:r>
              <a:rPr lang="ru-RU" sz="2000">
                <a:latin typeface="+mj-lt"/>
                <a:cs typeface="Calibri" panose="020F0502020204030204" pitchFamily="34" charset="0"/>
              </a:rPr>
              <a:t>Профиль безопасности «</a:t>
            </a:r>
            <a:r>
              <a:rPr lang="ru-RU" sz="2000" err="1">
                <a:latin typeface="+mj-lt"/>
                <a:cs typeface="Calibri" panose="020F0502020204030204" pitchFamily="34" charset="0"/>
              </a:rPr>
              <a:t>ислатравир</a:t>
            </a:r>
            <a:r>
              <a:rPr lang="ru-RU" sz="2000">
                <a:latin typeface="+mj-lt"/>
                <a:cs typeface="Calibri" panose="020F0502020204030204" pitchFamily="34" charset="0"/>
              </a:rPr>
              <a:t> </a:t>
            </a:r>
            <a:r>
              <a:rPr lang="en-GB" sz="2000">
                <a:latin typeface="+mj-lt"/>
                <a:cs typeface="Calibri" panose="020F0502020204030204" pitchFamily="34" charset="0"/>
              </a:rPr>
              <a:t>+ </a:t>
            </a:r>
            <a:r>
              <a:rPr lang="ru-RU" sz="2000" err="1">
                <a:latin typeface="+mj-lt"/>
                <a:cs typeface="Calibri" panose="020F0502020204030204" pitchFamily="34" charset="0"/>
              </a:rPr>
              <a:t>доравирин</a:t>
            </a:r>
            <a:r>
              <a:rPr lang="ru-RU" sz="2000">
                <a:latin typeface="+mj-lt"/>
                <a:cs typeface="Calibri" panose="020F0502020204030204" pitchFamily="34" charset="0"/>
              </a:rPr>
              <a:t>»</a:t>
            </a:r>
            <a:endParaRPr lang="en-GB" sz="2000">
              <a:latin typeface="+mj-lt"/>
              <a:cs typeface="Calibri" panose="020F0502020204030204" pitchFamily="34" charset="0"/>
            </a:endParaRPr>
          </a:p>
          <a:p>
            <a:pPr marL="450000" indent="-449263">
              <a:lnSpc>
                <a:spcPct val="100000"/>
              </a:lnSpc>
              <a:buNone/>
            </a:pPr>
            <a:r>
              <a:rPr lang="en-GB" sz="2000">
                <a:solidFill>
                  <a:srgbClr val="E0001B"/>
                </a:solidFill>
                <a:latin typeface="+mj-lt"/>
                <a:cs typeface="Calibri" panose="020F0502020204030204" pitchFamily="34" charset="0"/>
              </a:rPr>
              <a:t>19	</a:t>
            </a:r>
            <a:r>
              <a:rPr lang="ru-RU" sz="2000">
                <a:latin typeface="+mj-lt"/>
                <a:cs typeface="Calibri" panose="020F0502020204030204" pitchFamily="34" charset="0"/>
              </a:rPr>
              <a:t>Инъекционный пролонгированный «</a:t>
            </a:r>
            <a:r>
              <a:rPr lang="ru-RU" sz="2000" err="1">
                <a:latin typeface="+mj-lt"/>
                <a:cs typeface="Calibri" panose="020F0502020204030204" pitchFamily="34" charset="0"/>
              </a:rPr>
              <a:t>ленакапавир</a:t>
            </a:r>
            <a:r>
              <a:rPr lang="ru-RU" sz="2000">
                <a:latin typeface="+mj-lt"/>
                <a:cs typeface="Calibri" panose="020F0502020204030204" pitchFamily="34" charset="0"/>
              </a:rPr>
              <a:t>"</a:t>
            </a:r>
            <a:r>
              <a:rPr lang="en-GB" sz="2000">
                <a:latin typeface="+mj-lt"/>
                <a:cs typeface="Calibri" panose="020F0502020204030204" pitchFamily="34" charset="0"/>
              </a:rPr>
              <a:t/>
            </a:r>
            <a:br>
              <a:rPr lang="en-GB" sz="2000">
                <a:latin typeface="+mj-lt"/>
                <a:cs typeface="Calibri" panose="020F0502020204030204" pitchFamily="34" charset="0"/>
              </a:rPr>
            </a:br>
            <a:r>
              <a:rPr lang="ru-RU" sz="2000">
                <a:latin typeface="+mj-lt"/>
                <a:cs typeface="Calibri" panose="020F0502020204030204" pitchFamily="34" charset="0"/>
              </a:rPr>
              <a:t>в качестве препарата первого выбора</a:t>
            </a:r>
            <a:endParaRPr lang="en-GB" sz="2000">
              <a:latin typeface="+mj-lt"/>
              <a:cs typeface="Calibri" panose="020F0502020204030204" pitchFamily="34" charset="0"/>
            </a:endParaRPr>
          </a:p>
          <a:p>
            <a:pPr marL="450000" indent="-449263">
              <a:lnSpc>
                <a:spcPct val="100000"/>
              </a:lnSpc>
              <a:buNone/>
            </a:pPr>
            <a:r>
              <a:rPr lang="en-GB" sz="2000">
                <a:solidFill>
                  <a:srgbClr val="E0001B"/>
                </a:solidFill>
                <a:latin typeface="+mj-lt"/>
                <a:cs typeface="Calibri" panose="020F0502020204030204" pitchFamily="34" charset="0"/>
              </a:rPr>
              <a:t>22	</a:t>
            </a:r>
            <a:r>
              <a:rPr lang="ru-RU" sz="2000">
                <a:latin typeface="+mj-lt"/>
                <a:cs typeface="Calibri" panose="020F0502020204030204" pitchFamily="34" charset="0"/>
              </a:rPr>
              <a:t>Инъекционный пролонгированный препарат «</a:t>
            </a:r>
            <a:r>
              <a:rPr lang="ru-RU" sz="2000" err="1">
                <a:latin typeface="+mj-lt"/>
                <a:cs typeface="Calibri" panose="020F0502020204030204" pitchFamily="34" charset="0"/>
              </a:rPr>
              <a:t>ленакапавир</a:t>
            </a:r>
            <a:r>
              <a:rPr lang="ru-RU" sz="2000">
                <a:latin typeface="+mj-lt"/>
                <a:cs typeface="Calibri" panose="020F0502020204030204" pitchFamily="34" charset="0"/>
              </a:rPr>
              <a:t>»</a:t>
            </a:r>
            <a:r>
              <a:rPr lang="en-GB" sz="2000">
                <a:latin typeface="+mj-lt"/>
                <a:cs typeface="Calibri" panose="020F0502020204030204" pitchFamily="34" charset="0"/>
              </a:rPr>
              <a:t/>
            </a:r>
            <a:br>
              <a:rPr lang="en-GB" sz="2000">
                <a:latin typeface="+mj-lt"/>
                <a:cs typeface="Calibri" panose="020F0502020204030204" pitchFamily="34" charset="0"/>
              </a:rPr>
            </a:br>
            <a:r>
              <a:rPr lang="ru-RU" sz="2000">
                <a:latin typeface="+mj-lt"/>
                <a:cs typeface="Calibri" panose="020F0502020204030204" pitchFamily="34" charset="0"/>
              </a:rPr>
              <a:t>и лекарственно-устойчивый ВИЧ</a:t>
            </a:r>
            <a:endParaRPr lang="en-GB" sz="200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E74888-63F9-2546-B8E6-D1FDC82F8ECD}"/>
              </a:ext>
            </a:extLst>
          </p:cNvPr>
          <p:cNvCxnSpPr>
            <a:cxnSpLocks/>
          </p:cNvCxnSpPr>
          <p:nvPr/>
        </p:nvCxnSpPr>
        <p:spPr>
          <a:xfrm flipH="1">
            <a:off x="8126413" y="-502784"/>
            <a:ext cx="2557462" cy="6721609"/>
          </a:xfrm>
          <a:prstGeom prst="line">
            <a:avLst/>
          </a:prstGeom>
          <a:ln w="76200">
            <a:solidFill>
              <a:srgbClr val="D922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8EEA344E-3F32-614A-A6C8-6606B446D697}"/>
              </a:ext>
            </a:extLst>
          </p:cNvPr>
          <p:cNvSpPr txBox="1">
            <a:spLocks/>
          </p:cNvSpPr>
          <p:nvPr/>
        </p:nvSpPr>
        <p:spPr>
          <a:xfrm>
            <a:off x="440096" y="596727"/>
            <a:ext cx="6447883" cy="692973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>
                <a:solidFill>
                  <a:srgbClr val="D1222A"/>
                </a:solidFill>
                <a:latin typeface="+mn-lt"/>
              </a:rPr>
              <a:t>ВИЧ-терапия</a:t>
            </a:r>
            <a:r>
              <a:rPr lang="en-US" sz="4800">
                <a:solidFill>
                  <a:srgbClr val="D1222A"/>
                </a:solidFill>
                <a:latin typeface="+mn-lt"/>
                <a:ea typeface="Verdana" panose="020B0604030504040204" pitchFamily="34" charset="0"/>
              </a:rPr>
              <a:t/>
            </a:r>
            <a:br>
              <a:rPr lang="en-US" sz="4800">
                <a:solidFill>
                  <a:srgbClr val="D1222A"/>
                </a:solidFill>
                <a:latin typeface="+mn-lt"/>
                <a:ea typeface="Verdana" panose="020B0604030504040204" pitchFamily="34" charset="0"/>
              </a:rPr>
            </a:br>
            <a:r>
              <a:rPr lang="en-US" sz="4800" b="1">
                <a:solidFill>
                  <a:srgbClr val="D1222A"/>
                </a:solidFill>
                <a:latin typeface="+mn-lt"/>
                <a:ea typeface="Verdana" panose="020B0604030504040204" pitchFamily="34" charset="0"/>
              </a:rPr>
              <a:t>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79CBE81-F3D2-BD4E-8F18-A4F790972F90}"/>
              </a:ext>
            </a:extLst>
          </p:cNvPr>
          <p:cNvCxnSpPr>
            <a:cxnSpLocks/>
          </p:cNvCxnSpPr>
          <p:nvPr/>
        </p:nvCxnSpPr>
        <p:spPr>
          <a:xfrm>
            <a:off x="407988" y="6217237"/>
            <a:ext cx="1137602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758E24DD-BF7D-A649-B2EE-8B6F61DF8BAD}"/>
              </a:ext>
            </a:extLst>
          </p:cNvPr>
          <p:cNvSpPr/>
          <p:nvPr/>
        </p:nvSpPr>
        <p:spPr>
          <a:xfrm>
            <a:off x="-124691" y="6220412"/>
            <a:ext cx="8525741" cy="63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2616544A-97AB-9D47-8F6F-85A63883E54E}"/>
              </a:ext>
            </a:extLst>
          </p:cNvPr>
          <p:cNvSpPr/>
          <p:nvPr/>
        </p:nvSpPr>
        <p:spPr>
          <a:xfrm>
            <a:off x="297069" y="1789015"/>
            <a:ext cx="4657474" cy="227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hlinkClick r:id="rId4" action="ppaction://hlinksldjump"/>
            <a:extLst>
              <a:ext uri="{FF2B5EF4-FFF2-40B4-BE49-F238E27FC236}">
                <a16:creationId xmlns:a16="http://schemas.microsoft.com/office/drawing/2014/main" id="{0A0C882F-5B3D-4E44-8AA4-595E5355B6B1}"/>
              </a:ext>
            </a:extLst>
          </p:cNvPr>
          <p:cNvSpPr/>
          <p:nvPr/>
        </p:nvSpPr>
        <p:spPr>
          <a:xfrm>
            <a:off x="315971" y="2225575"/>
            <a:ext cx="4338381" cy="525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hlinkClick r:id="rId5" action="ppaction://hlinksldjump"/>
            <a:extLst>
              <a:ext uri="{FF2B5EF4-FFF2-40B4-BE49-F238E27FC236}">
                <a16:creationId xmlns:a16="http://schemas.microsoft.com/office/drawing/2014/main" id="{379CB11E-E6D3-F44E-A88F-486DBDC45F61}"/>
              </a:ext>
            </a:extLst>
          </p:cNvPr>
          <p:cNvSpPr/>
          <p:nvPr/>
        </p:nvSpPr>
        <p:spPr>
          <a:xfrm>
            <a:off x="297067" y="2956624"/>
            <a:ext cx="4357285" cy="570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360A12B-0FA0-A941-A0F9-8069FF4950E6}"/>
              </a:ext>
            </a:extLst>
          </p:cNvPr>
          <p:cNvCxnSpPr/>
          <p:nvPr/>
        </p:nvCxnSpPr>
        <p:spPr>
          <a:xfrm>
            <a:off x="476456" y="3744268"/>
            <a:ext cx="288151" cy="0"/>
          </a:xfrm>
          <a:prstGeom prst="line">
            <a:avLst/>
          </a:prstGeom>
          <a:ln>
            <a:solidFill>
              <a:srgbClr val="D922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59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4423F9-B929-7145-9B13-2644641C34E1}"/>
              </a:ext>
            </a:extLst>
          </p:cNvPr>
          <p:cNvSpPr/>
          <p:nvPr/>
        </p:nvSpPr>
        <p:spPr>
          <a:xfrm>
            <a:off x="479425" y="115888"/>
            <a:ext cx="7596188" cy="549913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ВИЧ-терапия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Профиль безопасности ислатравир + доравирин</a:t>
            </a:r>
            <a:endParaRPr lang="en-GB" sz="160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r>
              <a:rPr lang="en-GB">
                <a:latin typeface="+mj-lt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D32C3E-D33B-AF49-9D48-B26C22877AAE}"/>
              </a:ext>
            </a:extLst>
          </p:cNvPr>
          <p:cNvSpPr/>
          <p:nvPr/>
        </p:nvSpPr>
        <p:spPr>
          <a:xfrm>
            <a:off x="479425" y="727145"/>
            <a:ext cx="11310098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2000" b="1"/>
              <a:t>Анализ профиля безопасности ислатравир + доравирин</a:t>
            </a:r>
            <a:endParaRPr lang="en-GB" sz="2000" b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892801" y="6453189"/>
            <a:ext cx="5999162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Cunningham OAB0304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37FE1C-1235-7948-A6D9-67FD2FDABBC6}"/>
              </a:ext>
            </a:extLst>
          </p:cNvPr>
          <p:cNvSpPr/>
          <p:nvPr/>
        </p:nvSpPr>
        <p:spPr>
          <a:xfrm>
            <a:off x="479425" y="1344841"/>
            <a:ext cx="4932363" cy="2834109"/>
          </a:xfrm>
          <a:prstGeom prst="rect">
            <a:avLst/>
          </a:prstGeom>
        </p:spPr>
        <p:txBody>
          <a:bodyPr wrap="square" lIns="0" tIns="0" rIns="0" bIns="0" numCol="1" spcCol="216000">
            <a:sp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ходе 2Б фазы исследования проводилась оценка безопасности и эффективности ежедневного приема «ислатравир + доравирин» в сравнении с «доравирин / тенофовир (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TDF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 и ламивудин» на протяжении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96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недель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cs typeface="Times New Roman" panose="02020603050405020304" pitchFamily="18" charset="0"/>
              </a:rPr>
              <a:t>В</a:t>
            </a:r>
            <a:r>
              <a:rPr lang="en-GB" sz="2000">
                <a:latin typeface="+mj-lt"/>
                <a:cs typeface="Times New Roman" panose="02020603050405020304" pitchFamily="18" charset="0"/>
              </a:rPr>
              <a:t> 2020</a:t>
            </a:r>
            <a:r>
              <a:rPr lang="ru-RU" sz="2000">
                <a:latin typeface="+mj-lt"/>
                <a:cs typeface="Times New Roman" panose="02020603050405020304" pitchFamily="18" charset="0"/>
              </a:rPr>
              <a:t> году исследователи сообщили, что  ислатравир и доравирин проявляли высокий лечебный потенциал</a:t>
            </a:r>
            <a:r>
              <a:rPr lang="en-GB" sz="2000">
                <a:latin typeface="+mj-lt"/>
                <a:cs typeface="Times New Roman" panose="02020603050405020304" pitchFamily="18" charset="0"/>
              </a:rPr>
              <a:t>.</a:t>
            </a:r>
            <a:endParaRPr lang="en-GB" sz="200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050C086-9307-A046-8C8C-E36D24EDE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005" y="1628800"/>
            <a:ext cx="6171008" cy="347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BE84952-A417-F647-9E80-DA9DBF1E0700}"/>
              </a:ext>
            </a:extLst>
          </p:cNvPr>
          <p:cNvSpPr/>
          <p:nvPr/>
        </p:nvSpPr>
        <p:spPr>
          <a:xfrm>
            <a:off x="5613005" y="1412874"/>
            <a:ext cx="6171008" cy="396081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0BB44A7-0E6E-8C4E-8481-A8F5E5E71D03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21A994F-3C51-6A49-B0EF-AA394EA25DF8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hlinkClick r:id="rId5" action="ppaction://hlinksldjump"/>
            <a:extLst>
              <a:ext uri="{FF2B5EF4-FFF2-40B4-BE49-F238E27FC236}">
                <a16:creationId xmlns:a16="http://schemas.microsoft.com/office/drawing/2014/main" id="{73260EC7-C612-6046-971A-DB98631AF27F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2" name="Rectangle 11">
            <a:hlinkClick r:id="rId5" action="ppaction://hlinksldjump"/>
            <a:extLst>
              <a:ext uri="{FF2B5EF4-FFF2-40B4-BE49-F238E27FC236}">
                <a16:creationId xmlns:a16="http://schemas.microsoft.com/office/drawing/2014/main" id="{66447D8B-582F-3645-986E-47B93B4B5466}"/>
              </a:ext>
            </a:extLst>
          </p:cNvPr>
          <p:cNvSpPr/>
          <p:nvPr/>
        </p:nvSpPr>
        <p:spPr>
          <a:xfrm>
            <a:off x="479425" y="6021381"/>
            <a:ext cx="1295400" cy="167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12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5963" y="6453188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Cunningham OAB0304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37FE1C-1235-7948-A6D9-67FD2FDABBC6}"/>
              </a:ext>
            </a:extLst>
          </p:cNvPr>
          <p:cNvSpPr/>
          <p:nvPr/>
        </p:nvSpPr>
        <p:spPr>
          <a:xfrm>
            <a:off x="479425" y="1341437"/>
            <a:ext cx="11412537" cy="3270126"/>
          </a:xfrm>
          <a:prstGeom prst="rect">
            <a:avLst/>
          </a:prstGeom>
        </p:spPr>
        <p:txBody>
          <a:bodyPr wrap="square" lIns="0" tIns="0" rIns="0" bIns="0" numCol="3" spcCol="360000">
            <a:sp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121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участников были включены в анализ безопасности препарата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Уровни неблагоприятных реакций были схожими среди всех групп участников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Наиболее частыми побочными реакциями были легкая форма диареи и головная боль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endParaRPr lang="ru-RU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defTabSz="720000">
              <a:spcAft>
                <a:spcPts val="500"/>
              </a:spcAft>
              <a:buClr>
                <a:srgbClr val="E0001B"/>
              </a:buClr>
              <a:buSzPct val="70000"/>
            </a:pP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Диарея более часто встречалась в группе «доравирин/ламивудин/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TDF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(19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4%)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по сравнению с объединенным показателем всех групп «ислатравир»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(7.9%).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Головная боль чаще возникала в группах «</a:t>
            </a:r>
            <a:r>
              <a:rPr lang="ru-RU" sz="200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ислатравир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объединенный показатель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11.1%)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чем в группе «</a:t>
            </a:r>
            <a:r>
              <a:rPr lang="ru-RU" sz="200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доравирин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sz="200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ламивудин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/TDF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(6.5%).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B64BFF-A6B4-C14E-AF86-38977F4F80DB}"/>
              </a:ext>
            </a:extLst>
          </p:cNvPr>
          <p:cNvSpPr/>
          <p:nvPr/>
        </p:nvSpPr>
        <p:spPr>
          <a:xfrm>
            <a:off x="479425" y="115888"/>
            <a:ext cx="7596188" cy="549913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ВИЧ-терапия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Профиль безопасности ислатравир + доравирин</a:t>
            </a:r>
            <a:endParaRPr lang="en-GB" sz="160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r>
              <a:rPr lang="en-GB">
                <a:latin typeface="+mj-lt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261E684-6F4D-5843-8D11-C72D8CF33BF0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extBox 12">
            <a:hlinkClick r:id="rId4" action="ppaction://hlinksldjump"/>
            <a:extLst>
              <a:ext uri="{FF2B5EF4-FFF2-40B4-BE49-F238E27FC236}">
                <a16:creationId xmlns:a16="http://schemas.microsoft.com/office/drawing/2014/main" id="{FC681512-534D-374E-AA6B-6A4FD4FE610F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8" name="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3252A630-6156-8D48-A8C4-239C87E1B820}"/>
              </a:ext>
            </a:extLst>
          </p:cNvPr>
          <p:cNvSpPr/>
          <p:nvPr/>
        </p:nvSpPr>
        <p:spPr>
          <a:xfrm>
            <a:off x="479425" y="6021381"/>
            <a:ext cx="1295400" cy="167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75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5963" y="6453188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Gupta OALB0302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5A432D-5651-4146-B9EB-C85A209AF007}"/>
              </a:ext>
            </a:extLst>
          </p:cNvPr>
          <p:cNvSpPr/>
          <p:nvPr/>
        </p:nvSpPr>
        <p:spPr>
          <a:xfrm>
            <a:off x="479425" y="115888"/>
            <a:ext cx="10013690" cy="54991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/>
              </a:rPr>
              <a:t>ВИЧ-терапия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/>
              </a:rPr>
              <a:t> 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/>
              </a:rPr>
              <a:t>| 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/>
              </a:rPr>
              <a:t>Инъекционный пролонгированный ленакапавир как препарат первого выбора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76FB8C-729E-4F44-8356-48DB5C79EDD7}"/>
              </a:ext>
            </a:extLst>
          </p:cNvPr>
          <p:cNvSpPr/>
          <p:nvPr/>
        </p:nvSpPr>
        <p:spPr>
          <a:xfrm>
            <a:off x="479425" y="703901"/>
            <a:ext cx="11309301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/>
              <a:t>Инъекционный пролонгированный «ленакапавир» как препарат первого выбора</a:t>
            </a:r>
            <a:endParaRPr lang="en-GB" sz="2000" b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344841"/>
            <a:ext cx="4932363" cy="2590453"/>
          </a:xfrm>
          <a:prstGeom prst="rect">
            <a:avLst/>
          </a:prstGeom>
        </p:spPr>
        <p:txBody>
          <a:bodyPr wrap="square" lIns="0" tIns="0" rIns="0" bIns="0" numCol="1" spcCol="180000">
            <a:sp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Продолжается 2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фаза исследования инъекционного препарата ленакапавир, вводимого дважды в год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182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участника, впервые начинающие АРВ-терапию, были рандомизированы на четыре группы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двух группах ленакапавир использовался в виде подкожных инъекций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5D395565-16BF-DA44-A5DB-1269708A20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" r="1"/>
          <a:stretch/>
        </p:blipFill>
        <p:spPr bwMode="auto">
          <a:xfrm>
            <a:off x="5591944" y="1412875"/>
            <a:ext cx="6238131" cy="244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9EB763B-3739-4B4F-8429-37015621D813}"/>
              </a:ext>
            </a:extLst>
          </p:cNvPr>
          <p:cNvSpPr/>
          <p:nvPr/>
        </p:nvSpPr>
        <p:spPr>
          <a:xfrm>
            <a:off x="5591176" y="1412874"/>
            <a:ext cx="6192838" cy="284318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hlinkClick r:id="rId5" action="ppaction://hlinksldjump"/>
            <a:extLst>
              <a:ext uri="{FF2B5EF4-FFF2-40B4-BE49-F238E27FC236}">
                <a16:creationId xmlns:a16="http://schemas.microsoft.com/office/drawing/2014/main" id="{F0501CE1-A4B8-234C-B0B3-E52907CE3404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hlinkClick r:id="rId5" action="ppaction://hlinksldjump"/>
            <a:extLst>
              <a:ext uri="{FF2B5EF4-FFF2-40B4-BE49-F238E27FC236}">
                <a16:creationId xmlns:a16="http://schemas.microsoft.com/office/drawing/2014/main" id="{DF09796C-C6B4-2342-96E5-4D64BAE8DB29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1" name="Rectangle 10">
            <a:hlinkClick r:id="rId5" action="ppaction://hlinksldjump"/>
            <a:extLst>
              <a:ext uri="{FF2B5EF4-FFF2-40B4-BE49-F238E27FC236}">
                <a16:creationId xmlns:a16="http://schemas.microsoft.com/office/drawing/2014/main" id="{36D8FF9F-DC10-9C4C-8336-75A621C409EE}"/>
              </a:ext>
            </a:extLst>
          </p:cNvPr>
          <p:cNvSpPr/>
          <p:nvPr/>
        </p:nvSpPr>
        <p:spPr>
          <a:xfrm>
            <a:off x="479425" y="6021381"/>
            <a:ext cx="1295400" cy="167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9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BE6515E-93FD-B343-9D87-698B1B61DB44}"/>
              </a:ext>
            </a:extLst>
          </p:cNvPr>
          <p:cNvSpPr txBox="1">
            <a:spLocks/>
          </p:cNvSpPr>
          <p:nvPr/>
        </p:nvSpPr>
        <p:spPr>
          <a:xfrm>
            <a:off x="479425" y="1700669"/>
            <a:ext cx="9720262" cy="344629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numCol="1" spcCol="18000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9263" indent="-449263">
              <a:lnSpc>
                <a:spcPct val="100000"/>
              </a:lnSpc>
              <a:buNone/>
            </a:pPr>
            <a:r>
              <a:rPr lang="en-GB" sz="2200">
                <a:solidFill>
                  <a:srgbClr val="D9222A"/>
                </a:solidFill>
                <a:latin typeface="+mj-lt"/>
                <a:cs typeface="Calibri" panose="020F0502020204030204" pitchFamily="34" charset="0"/>
              </a:rPr>
              <a:t>3</a:t>
            </a:r>
            <a:r>
              <a:rPr lang="en-GB" sz="2200">
                <a:solidFill>
                  <a:srgbClr val="E0001B"/>
                </a:solidFill>
                <a:latin typeface="+mj-lt"/>
                <a:cs typeface="Calibri" panose="020F0502020204030204" pitchFamily="34" charset="0"/>
              </a:rPr>
              <a:t>	</a:t>
            </a:r>
            <a:r>
              <a:rPr lang="ru-RU" sz="2200">
                <a:latin typeface="+mj-lt"/>
                <a:cs typeface="Calibri" panose="020F0502020204030204" pitchFamily="34" charset="0"/>
              </a:rPr>
              <a:t>ВИЧ-профилактика</a:t>
            </a:r>
            <a:endParaRPr lang="en-GB" sz="2200">
              <a:latin typeface="+mj-lt"/>
              <a:cs typeface="Calibri" panose="020F0502020204030204" pitchFamily="34" charset="0"/>
            </a:endParaRPr>
          </a:p>
          <a:p>
            <a:pPr marL="449263" indent="-449263">
              <a:lnSpc>
                <a:spcPct val="100000"/>
              </a:lnSpc>
              <a:buNone/>
            </a:pPr>
            <a:r>
              <a:rPr lang="en-GB" sz="2200">
                <a:solidFill>
                  <a:srgbClr val="D9222A"/>
                </a:solidFill>
                <a:latin typeface="+mj-lt"/>
                <a:cs typeface="Calibri" panose="020F0502020204030204" pitchFamily="34" charset="0"/>
              </a:rPr>
              <a:t>16</a:t>
            </a:r>
            <a:r>
              <a:rPr lang="en-GB" sz="2200">
                <a:solidFill>
                  <a:srgbClr val="E0001B"/>
                </a:solidFill>
                <a:latin typeface="+mj-lt"/>
                <a:cs typeface="Calibri" panose="020F0502020204030204" pitchFamily="34" charset="0"/>
              </a:rPr>
              <a:t>	</a:t>
            </a:r>
            <a:r>
              <a:rPr lang="ru-RU" sz="2200">
                <a:latin typeface="+mj-lt"/>
                <a:cs typeface="Calibri" panose="020F0502020204030204" pitchFamily="34" charset="0"/>
              </a:rPr>
              <a:t>ВИЧ-терапия</a:t>
            </a:r>
            <a:endParaRPr lang="en-GB" sz="2200">
              <a:latin typeface="+mj-lt"/>
              <a:cs typeface="Calibri" panose="020F0502020204030204" pitchFamily="34" charset="0"/>
            </a:endParaRPr>
          </a:p>
          <a:p>
            <a:pPr marL="449263" indent="-449263">
              <a:lnSpc>
                <a:spcPct val="100000"/>
              </a:lnSpc>
              <a:buNone/>
            </a:pPr>
            <a:r>
              <a:rPr lang="en-GB" sz="2200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24</a:t>
            </a:r>
            <a:r>
              <a:rPr lang="en-GB" sz="2200">
                <a:solidFill>
                  <a:srgbClr val="E0001B"/>
                </a:solidFill>
                <a:latin typeface="+mj-lt"/>
                <a:cs typeface="Calibri" panose="020F0502020204030204" pitchFamily="34" charset="0"/>
              </a:rPr>
              <a:t>	</a:t>
            </a:r>
            <a:r>
              <a:rPr lang="en-GB" sz="2200">
                <a:latin typeface="+mj-lt"/>
                <a:cs typeface="Calibri" panose="020F0502020204030204" pitchFamily="34" charset="0"/>
              </a:rPr>
              <a:t>COVID-19 </a:t>
            </a:r>
            <a:r>
              <a:rPr lang="ru-RU" sz="2200">
                <a:latin typeface="+mj-lt"/>
                <a:cs typeface="Calibri" panose="020F0502020204030204" pitchFamily="34" charset="0"/>
              </a:rPr>
              <a:t>и ВИЧ-инфекция</a:t>
            </a:r>
            <a:r>
              <a:rPr lang="en-GB" sz="2200">
                <a:latin typeface="+mj-lt"/>
                <a:cs typeface="Calibri Light" panose="020F0302020204030204" pitchFamily="34" charset="0"/>
              </a:rPr>
              <a:t>	</a:t>
            </a:r>
          </a:p>
          <a:p>
            <a:pPr marL="449263" indent="-449263">
              <a:lnSpc>
                <a:spcPct val="100000"/>
              </a:lnSpc>
              <a:buNone/>
            </a:pPr>
            <a:r>
              <a:rPr lang="en-GB" sz="2200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44</a:t>
            </a:r>
            <a:r>
              <a:rPr lang="en-GB" sz="2200">
                <a:solidFill>
                  <a:srgbClr val="E0001B"/>
                </a:solidFill>
                <a:latin typeface="+mj-lt"/>
                <a:cs typeface="Calibri" panose="020F0502020204030204" pitchFamily="34" charset="0"/>
              </a:rPr>
              <a:t>	</a:t>
            </a:r>
            <a:r>
              <a:rPr lang="ru-RU" sz="2200">
                <a:latin typeface="+mj-lt"/>
              </a:rPr>
              <a:t>ВИЧ-вакцина</a:t>
            </a:r>
            <a:r>
              <a:rPr lang="en-GB" sz="2200">
                <a:latin typeface="+mj-lt"/>
              </a:rPr>
              <a:t>, </a:t>
            </a:r>
            <a:r>
              <a:rPr lang="ru-RU" sz="2200">
                <a:latin typeface="+mj-lt"/>
              </a:rPr>
              <a:t>иммунотерапия и методы излечения </a:t>
            </a:r>
            <a:r>
              <a:rPr lang="en-GB" sz="2200">
                <a:latin typeface="+mj-lt"/>
              </a:rPr>
              <a:t> </a:t>
            </a:r>
          </a:p>
          <a:p>
            <a:pPr marL="449263" indent="-449263">
              <a:lnSpc>
                <a:spcPct val="100000"/>
              </a:lnSpc>
              <a:buNone/>
            </a:pPr>
            <a:r>
              <a:rPr lang="en-GB" sz="2200">
                <a:solidFill>
                  <a:srgbClr val="D9222A"/>
                </a:solidFill>
                <a:latin typeface="+mj-lt"/>
              </a:rPr>
              <a:t>62</a:t>
            </a:r>
            <a:r>
              <a:rPr lang="en-GB" sz="2200">
                <a:solidFill>
                  <a:srgbClr val="000000"/>
                </a:solidFill>
                <a:latin typeface="+mj-lt"/>
              </a:rPr>
              <a:t>	</a:t>
            </a:r>
            <a:r>
              <a:rPr lang="ru-RU" sz="2200">
                <a:solidFill>
                  <a:srgbClr val="000000"/>
                </a:solidFill>
                <a:latin typeface="+mj-lt"/>
              </a:rPr>
              <a:t>Ко-инфекции и сопутствующие заболевания</a:t>
            </a:r>
            <a:endParaRPr lang="en-GB" sz="2200">
              <a:solidFill>
                <a:srgbClr val="000000"/>
              </a:solidFill>
              <a:latin typeface="+mj-lt"/>
            </a:endParaRPr>
          </a:p>
          <a:p>
            <a:pPr marL="449263" indent="-449263">
              <a:lnSpc>
                <a:spcPct val="100000"/>
              </a:lnSpc>
              <a:buNone/>
            </a:pPr>
            <a:r>
              <a:rPr lang="en-GB" sz="2200">
                <a:solidFill>
                  <a:srgbClr val="D9222A"/>
                </a:solidFill>
                <a:latin typeface="+mj-lt"/>
              </a:rPr>
              <a:t>74</a:t>
            </a:r>
            <a:r>
              <a:rPr lang="en-GB" sz="2200">
                <a:solidFill>
                  <a:srgbClr val="000000"/>
                </a:solidFill>
                <a:latin typeface="+mj-lt"/>
              </a:rPr>
              <a:t>	</a:t>
            </a:r>
            <a:r>
              <a:rPr lang="ru-RU" sz="2200">
                <a:solidFill>
                  <a:srgbClr val="000000"/>
                </a:solidFill>
                <a:latin typeface="+mj-lt"/>
              </a:rPr>
              <a:t>ВИЧ-инфекция у детей и подростков</a:t>
            </a:r>
            <a:endParaRPr lang="en-GB" sz="2200">
              <a:solidFill>
                <a:srgbClr val="000000"/>
              </a:solidFill>
              <a:latin typeface="+mj-lt"/>
            </a:endParaRPr>
          </a:p>
          <a:p>
            <a:pPr marL="449263" indent="-449263">
              <a:lnSpc>
                <a:spcPct val="100000"/>
              </a:lnSpc>
              <a:buNone/>
            </a:pPr>
            <a:r>
              <a:rPr lang="en-GB" sz="2200">
                <a:solidFill>
                  <a:srgbClr val="D9222A"/>
                </a:solidFill>
                <a:latin typeface="+mj-lt"/>
                <a:cs typeface="Calibri" panose="020F0502020204030204" pitchFamily="34" charset="0"/>
              </a:rPr>
              <a:t>84</a:t>
            </a:r>
            <a:r>
              <a:rPr lang="en-GB" sz="2200">
                <a:solidFill>
                  <a:srgbClr val="E0001B"/>
                </a:solidFill>
                <a:latin typeface="+mj-lt"/>
                <a:cs typeface="Calibri" panose="020F0502020204030204" pitchFamily="34" charset="0"/>
              </a:rPr>
              <a:t>	</a:t>
            </a:r>
            <a:r>
              <a:rPr lang="ru-RU" sz="2200">
                <a:solidFill>
                  <a:srgbClr val="000000"/>
                </a:solidFill>
                <a:latin typeface="+mj-lt"/>
              </a:rPr>
              <a:t>Практическое применение и социальная наука</a:t>
            </a:r>
            <a:endParaRPr lang="en-GB" sz="2200">
              <a:solidFill>
                <a:srgbClr val="000000"/>
              </a:solidFill>
              <a:latin typeface="+mj-lt"/>
            </a:endParaRPr>
          </a:p>
          <a:p>
            <a:pPr marL="449263" indent="-449263">
              <a:lnSpc>
                <a:spcPct val="100000"/>
              </a:lnSpc>
              <a:buNone/>
            </a:pPr>
            <a:endParaRPr lang="en-GB" sz="2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7465BFC-3CAB-7643-A80C-B46905EA86BF}"/>
              </a:ext>
            </a:extLst>
          </p:cNvPr>
          <p:cNvSpPr txBox="1">
            <a:spLocks/>
          </p:cNvSpPr>
          <p:nvPr/>
        </p:nvSpPr>
        <p:spPr>
          <a:xfrm>
            <a:off x="479425" y="596727"/>
            <a:ext cx="5865404" cy="692973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5400">
                <a:solidFill>
                  <a:srgbClr val="D9222A"/>
                </a:solidFill>
                <a:latin typeface="+mn-lt"/>
              </a:rPr>
              <a:t>Содержание</a:t>
            </a:r>
            <a:r>
              <a:rPr lang="en-US" sz="5400">
                <a:solidFill>
                  <a:srgbClr val="D9222A"/>
                </a:solidFill>
                <a:latin typeface="+mn-lt"/>
                <a:ea typeface="Verdana" panose="020B0604030504040204" pitchFamily="34" charset="0"/>
              </a:rPr>
              <a:t/>
            </a:r>
            <a:br>
              <a:rPr lang="en-US" sz="5400">
                <a:solidFill>
                  <a:srgbClr val="D9222A"/>
                </a:solidFill>
                <a:latin typeface="+mn-lt"/>
                <a:ea typeface="Verdana" panose="020B0604030504040204" pitchFamily="34" charset="0"/>
              </a:rPr>
            </a:br>
            <a:endParaRPr lang="ru-RU" sz="5400">
              <a:solidFill>
                <a:srgbClr val="D9222A"/>
              </a:solidFill>
              <a:latin typeface="+mn-lt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5400" b="1">
                <a:solidFill>
                  <a:srgbClr val="D9222A"/>
                </a:solidFill>
                <a:latin typeface="+mn-lt"/>
                <a:ea typeface="Verdana" panose="020B0604030504040204" pitchFamily="34" charset="0"/>
              </a:rPr>
              <a:t>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BB5E8E2-B073-A146-A02F-D1850508E169}"/>
              </a:ext>
            </a:extLst>
          </p:cNvPr>
          <p:cNvCxnSpPr>
            <a:cxnSpLocks/>
          </p:cNvCxnSpPr>
          <p:nvPr/>
        </p:nvCxnSpPr>
        <p:spPr>
          <a:xfrm flipH="1">
            <a:off x="8102337" y="-459432"/>
            <a:ext cx="2557462" cy="6721609"/>
          </a:xfrm>
          <a:prstGeom prst="line">
            <a:avLst/>
          </a:prstGeom>
          <a:ln w="76200">
            <a:solidFill>
              <a:srgbClr val="D922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02E7F063-F561-574E-9A12-D782F7787139}"/>
              </a:ext>
            </a:extLst>
          </p:cNvPr>
          <p:cNvSpPr/>
          <p:nvPr/>
        </p:nvSpPr>
        <p:spPr>
          <a:xfrm>
            <a:off x="-96688" y="6217455"/>
            <a:ext cx="8568952" cy="74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E5B0BA6-8009-774B-B436-2989F5236A07}"/>
              </a:ext>
            </a:extLst>
          </p:cNvPr>
          <p:cNvCxnSpPr>
            <a:cxnSpLocks/>
          </p:cNvCxnSpPr>
          <p:nvPr/>
        </p:nvCxnSpPr>
        <p:spPr>
          <a:xfrm>
            <a:off x="479425" y="6217237"/>
            <a:ext cx="1130458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1A0F31-1826-B148-AC23-B6DCF06AC105}"/>
              </a:ext>
            </a:extLst>
          </p:cNvPr>
          <p:cNvCxnSpPr/>
          <p:nvPr/>
        </p:nvCxnSpPr>
        <p:spPr>
          <a:xfrm>
            <a:off x="479424" y="5017026"/>
            <a:ext cx="288151" cy="0"/>
          </a:xfrm>
          <a:prstGeom prst="line">
            <a:avLst/>
          </a:prstGeom>
          <a:ln>
            <a:solidFill>
              <a:srgbClr val="D922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hlinkClick r:id="rId2" action="ppaction://hlinksldjump"/>
            <a:extLst>
              <a:ext uri="{FF2B5EF4-FFF2-40B4-BE49-F238E27FC236}">
                <a16:creationId xmlns:a16="http://schemas.microsoft.com/office/drawing/2014/main" id="{B093F8D9-63E2-5341-98A2-C60E7AE6C3D0}"/>
              </a:ext>
            </a:extLst>
          </p:cNvPr>
          <p:cNvSpPr/>
          <p:nvPr/>
        </p:nvSpPr>
        <p:spPr>
          <a:xfrm>
            <a:off x="300037" y="2241560"/>
            <a:ext cx="2210890" cy="2003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03911261-8095-0149-A0AB-ADC6ABB9B3D3}"/>
              </a:ext>
            </a:extLst>
          </p:cNvPr>
          <p:cNvSpPr/>
          <p:nvPr/>
        </p:nvSpPr>
        <p:spPr>
          <a:xfrm>
            <a:off x="316442" y="2677884"/>
            <a:ext cx="2683931" cy="221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4" action="ppaction://hlinksldjump"/>
            <a:extLst>
              <a:ext uri="{FF2B5EF4-FFF2-40B4-BE49-F238E27FC236}">
                <a16:creationId xmlns:a16="http://schemas.microsoft.com/office/drawing/2014/main" id="{9AD37A23-FADC-4A43-A02A-D0D0B337FD7D}"/>
              </a:ext>
            </a:extLst>
          </p:cNvPr>
          <p:cNvSpPr/>
          <p:nvPr/>
        </p:nvSpPr>
        <p:spPr>
          <a:xfrm>
            <a:off x="316442" y="3135085"/>
            <a:ext cx="5890644" cy="2255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hlinkClick r:id="rId5" action="ppaction://hlinksldjump"/>
            <a:extLst>
              <a:ext uri="{FF2B5EF4-FFF2-40B4-BE49-F238E27FC236}">
                <a16:creationId xmlns:a16="http://schemas.microsoft.com/office/drawing/2014/main" id="{41172A73-EB09-6744-9156-810D9050DA2B}"/>
              </a:ext>
            </a:extLst>
          </p:cNvPr>
          <p:cNvSpPr/>
          <p:nvPr/>
        </p:nvSpPr>
        <p:spPr>
          <a:xfrm>
            <a:off x="300037" y="3596640"/>
            <a:ext cx="4254519" cy="242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hlinkClick r:id="rId6" action="ppaction://hlinksldjump"/>
            <a:extLst>
              <a:ext uri="{FF2B5EF4-FFF2-40B4-BE49-F238E27FC236}">
                <a16:creationId xmlns:a16="http://schemas.microsoft.com/office/drawing/2014/main" id="{CC82ACCF-4FEA-4848-A374-9D50DD723ABE}"/>
              </a:ext>
            </a:extLst>
          </p:cNvPr>
          <p:cNvSpPr/>
          <p:nvPr/>
        </p:nvSpPr>
        <p:spPr>
          <a:xfrm>
            <a:off x="316442" y="4075610"/>
            <a:ext cx="4116928" cy="200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hlinkClick r:id="rId7" action="ppaction://hlinksldjump"/>
            <a:extLst>
              <a:ext uri="{FF2B5EF4-FFF2-40B4-BE49-F238E27FC236}">
                <a16:creationId xmlns:a16="http://schemas.microsoft.com/office/drawing/2014/main" id="{A147AD1E-13B9-1E40-87C7-37E266AA91D6}"/>
              </a:ext>
            </a:extLst>
          </p:cNvPr>
          <p:cNvSpPr/>
          <p:nvPr/>
        </p:nvSpPr>
        <p:spPr>
          <a:xfrm>
            <a:off x="316441" y="4532811"/>
            <a:ext cx="4463959" cy="227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5543B43-6098-254C-B657-AA86CE632220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D93233-6F96-794F-AABE-A1243A99C2B8}"/>
              </a:ext>
            </a:extLst>
          </p:cNvPr>
          <p:cNvSpPr txBox="1"/>
          <p:nvPr/>
        </p:nvSpPr>
        <p:spPr>
          <a:xfrm>
            <a:off x="479424" y="5967425"/>
            <a:ext cx="1251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rgbClr val="C00000"/>
                </a:solidFill>
              </a:rPr>
              <a:t>Текст с гиперссылкой </a:t>
            </a:r>
          </a:p>
        </p:txBody>
      </p:sp>
      <p:sp>
        <p:nvSpPr>
          <p:cNvPr id="17" name="Rectangle 16">
            <a:hlinkClick r:id="rId8" action="ppaction://hlinksldjump"/>
            <a:extLst>
              <a:ext uri="{FF2B5EF4-FFF2-40B4-BE49-F238E27FC236}">
                <a16:creationId xmlns:a16="http://schemas.microsoft.com/office/drawing/2014/main" id="{B093F8D9-63E2-5341-98A2-C60E7AE6C3D0}"/>
              </a:ext>
            </a:extLst>
          </p:cNvPr>
          <p:cNvSpPr/>
          <p:nvPr/>
        </p:nvSpPr>
        <p:spPr>
          <a:xfrm>
            <a:off x="479423" y="1791333"/>
            <a:ext cx="2732699" cy="191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4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5963" y="6467701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Gupta OALB0302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EF6A998-253B-C845-BE42-6582BD28E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756" y="1734401"/>
            <a:ext cx="6122688" cy="287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D8C2DF8-9FF3-4D4E-BCA4-E8A67B53C77B}"/>
              </a:ext>
            </a:extLst>
          </p:cNvPr>
          <p:cNvSpPr/>
          <p:nvPr/>
        </p:nvSpPr>
        <p:spPr>
          <a:xfrm>
            <a:off x="5570744" y="1412874"/>
            <a:ext cx="6213269" cy="329882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CF80E5-D21C-E24E-9D72-3BE86C64C222}"/>
              </a:ext>
            </a:extLst>
          </p:cNvPr>
          <p:cNvSpPr/>
          <p:nvPr/>
        </p:nvSpPr>
        <p:spPr>
          <a:xfrm>
            <a:off x="5591175" y="1532598"/>
            <a:ext cx="6192838" cy="21544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lvl="0" algn="ctr">
              <a:spcAft>
                <a:spcPts val="600"/>
              </a:spcAft>
            </a:pPr>
            <a:r>
              <a:rPr lang="en-GB"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FDA</a:t>
            </a:r>
            <a:r>
              <a:rPr lang="ru-RU"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 график результатов  </a:t>
            </a:r>
            <a:r>
              <a:rPr lang="en-GB"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(ITT) </a:t>
            </a:r>
            <a:r>
              <a:rPr lang="ru-RU"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на 28 неделе исследования</a:t>
            </a:r>
            <a:endParaRPr lang="en-GB" sz="1400" b="1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0AD229-2366-9642-9282-CCACA0046B76}"/>
              </a:ext>
            </a:extLst>
          </p:cNvPr>
          <p:cNvSpPr/>
          <p:nvPr/>
        </p:nvSpPr>
        <p:spPr>
          <a:xfrm>
            <a:off x="5681756" y="1879600"/>
            <a:ext cx="4159157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E22143-B123-104C-BC38-57C8FA7D39C3}"/>
              </a:ext>
            </a:extLst>
          </p:cNvPr>
          <p:cNvSpPr/>
          <p:nvPr/>
        </p:nvSpPr>
        <p:spPr>
          <a:xfrm>
            <a:off x="479425" y="115888"/>
            <a:ext cx="10553336" cy="54991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/>
              </a:rPr>
              <a:t>ВИЧ-терапия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/>
              </a:rPr>
              <a:t> 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/>
              </a:rPr>
              <a:t>| 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/>
              </a:rPr>
              <a:t>Инъекционный пролонгированный ленакапавир как препарат первого выбора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7BA06F-77DA-FC4C-A99C-1351AC7DA494}"/>
              </a:ext>
            </a:extLst>
          </p:cNvPr>
          <p:cNvSpPr/>
          <p:nvPr/>
        </p:nvSpPr>
        <p:spPr>
          <a:xfrm>
            <a:off x="479425" y="1344841"/>
            <a:ext cx="4932363" cy="3949799"/>
          </a:xfrm>
          <a:prstGeom prst="rect">
            <a:avLst/>
          </a:prstGeom>
        </p:spPr>
        <p:txBody>
          <a:bodyPr wrap="square" lIns="0" tIns="0" rIns="0" bIns="0" numCol="1" spcCol="180000">
            <a:sp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28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неделе неопределяемый уровень вирусной нагрузки был достигнут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94%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участников в ленакапавир-группе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объединенный показатель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по сравнению со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100%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группе оральной ВААРТ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Более низкий уровень вирусной супрессии с учетом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из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157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участников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52425" lvl="1" indent="-165100" defTabSz="720000">
              <a:spcAft>
                <a:spcPts val="500"/>
              </a:spcAft>
              <a:buClr>
                <a:srgbClr val="E0001B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8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участников отсутствуют данные</a:t>
            </a: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2425" lvl="1" indent="-165100" defTabSz="720000">
              <a:spcAft>
                <a:spcPts val="500"/>
              </a:spcAft>
              <a:buClr>
                <a:srgbClr val="E0001B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участник вышел из исследования</a:t>
            </a: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2425" lvl="1" indent="-165100" defTabSz="720000">
              <a:spcAft>
                <a:spcPts val="500"/>
              </a:spcAft>
              <a:buClr>
                <a:srgbClr val="E0001B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случай несостоятельности терапии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будет подтвержден на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54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неделе наблюдения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). </a:t>
            </a:r>
          </a:p>
        </p:txBody>
      </p:sp>
      <p:sp>
        <p:nvSpPr>
          <p:cNvPr id="19" name="Freeform 18">
            <a:hlinkClick r:id="rId5" action="ppaction://hlinksldjump"/>
            <a:extLst>
              <a:ext uri="{FF2B5EF4-FFF2-40B4-BE49-F238E27FC236}">
                <a16:creationId xmlns:a16="http://schemas.microsoft.com/office/drawing/2014/main" id="{66347712-C244-5B44-AE66-C9F4A8791CA7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TextBox 19">
            <a:hlinkClick r:id="rId5" action="ppaction://hlinksldjump"/>
            <a:extLst>
              <a:ext uri="{FF2B5EF4-FFF2-40B4-BE49-F238E27FC236}">
                <a16:creationId xmlns:a16="http://schemas.microsoft.com/office/drawing/2014/main" id="{F2E4B10C-10ED-7542-8BAC-3839A0133235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2" name="Rectangle 11">
            <a:hlinkClick r:id="rId5" action="ppaction://hlinksldjump"/>
            <a:extLst>
              <a:ext uri="{FF2B5EF4-FFF2-40B4-BE49-F238E27FC236}">
                <a16:creationId xmlns:a16="http://schemas.microsoft.com/office/drawing/2014/main" id="{BEC27328-E38B-F643-9369-3FBB4E1497F3}"/>
              </a:ext>
            </a:extLst>
          </p:cNvPr>
          <p:cNvSpPr/>
          <p:nvPr/>
        </p:nvSpPr>
        <p:spPr>
          <a:xfrm>
            <a:off x="479425" y="6021381"/>
            <a:ext cx="1295400" cy="167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77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2BD59FC2-34B3-9140-BBE0-E2E73F7E0E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69" t="14621" b="59093"/>
          <a:stretch/>
        </p:blipFill>
        <p:spPr bwMode="auto">
          <a:xfrm>
            <a:off x="6960096" y="4964237"/>
            <a:ext cx="2559050" cy="77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341438"/>
            <a:ext cx="6014140" cy="3577903"/>
          </a:xfrm>
          <a:prstGeom prst="rect">
            <a:avLst/>
          </a:prstGeom>
        </p:spPr>
        <p:txBody>
          <a:bodyPr wrap="square" lIns="0" tIns="0" rIns="0" bIns="0" numCol="1" spcCol="108000">
            <a:sp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Среди участников не возникало никаких серьезных побочных реакций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Участники сообщали о возникновении местных постинъекционных реакциях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(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ПИР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отеке, покраснении или болевых ощущениях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(17%).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 некоторых участников возникало небольшое подкожное уплотнение после инъекции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(11%).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Для реализации режима, позволяющего использовать препарат два раза в год, ленакапавир должен будет комбинироваться с другим препаратом длительного действия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1F0A4D0-7A19-7E48-B7F0-914C93DA38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69" t="40890" b="34219"/>
          <a:stretch/>
        </p:blipFill>
        <p:spPr bwMode="auto">
          <a:xfrm>
            <a:off x="9427946" y="4988842"/>
            <a:ext cx="2559050" cy="73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297034B-1E5D-244E-8AFD-BD93A1053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70"/>
          <a:stretch/>
        </p:blipFill>
        <p:spPr bwMode="auto">
          <a:xfrm>
            <a:off x="6808212" y="1383668"/>
            <a:ext cx="4897783" cy="349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4ADE8E3-4F57-FB48-B8F7-C64F9F7D2D25}"/>
              </a:ext>
            </a:extLst>
          </p:cNvPr>
          <p:cNvSpPr/>
          <p:nvPr/>
        </p:nvSpPr>
        <p:spPr>
          <a:xfrm>
            <a:off x="6851650" y="1412874"/>
            <a:ext cx="4932363" cy="439261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CFA039-EFB7-9C49-A7D5-B54FDFB9731D}"/>
              </a:ext>
            </a:extLst>
          </p:cNvPr>
          <p:cNvSpPr/>
          <p:nvPr/>
        </p:nvSpPr>
        <p:spPr>
          <a:xfrm>
            <a:off x="479425" y="113205"/>
            <a:ext cx="11412538" cy="54991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/>
              </a:rPr>
              <a:t>ВИЧ-терапия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/>
              </a:rPr>
              <a:t> 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/>
              </a:rPr>
              <a:t>| 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/>
              </a:rPr>
              <a:t>Инъекционный пролонгированный препарат ленакапавир как препарат первого выбора 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38F731-3B5B-0643-8019-B0912D91D963}"/>
              </a:ext>
            </a:extLst>
          </p:cNvPr>
          <p:cNvSpPr/>
          <p:nvPr/>
        </p:nvSpPr>
        <p:spPr>
          <a:xfrm>
            <a:off x="5795963" y="6467701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Gupta OALB0302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Freeform 17">
            <a:hlinkClick r:id="rId5" action="ppaction://hlinksldjump"/>
            <a:extLst>
              <a:ext uri="{FF2B5EF4-FFF2-40B4-BE49-F238E27FC236}">
                <a16:creationId xmlns:a16="http://schemas.microsoft.com/office/drawing/2014/main" id="{D0C9743A-7E20-F74C-832E-5D348DB505A6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TextBox 18">
            <a:hlinkClick r:id="rId5" action="ppaction://hlinksldjump"/>
            <a:extLst>
              <a:ext uri="{FF2B5EF4-FFF2-40B4-BE49-F238E27FC236}">
                <a16:creationId xmlns:a16="http://schemas.microsoft.com/office/drawing/2014/main" id="{6A25895A-8BD5-BB49-82EC-783C190F9BE7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3" name="Rectangle 12">
            <a:hlinkClick r:id="rId5" action="ppaction://hlinksldjump"/>
            <a:extLst>
              <a:ext uri="{FF2B5EF4-FFF2-40B4-BE49-F238E27FC236}">
                <a16:creationId xmlns:a16="http://schemas.microsoft.com/office/drawing/2014/main" id="{BAA504BB-CA33-E24A-8F61-DA2F7EA3FE76}"/>
              </a:ext>
            </a:extLst>
          </p:cNvPr>
          <p:cNvSpPr/>
          <p:nvPr/>
        </p:nvSpPr>
        <p:spPr>
          <a:xfrm>
            <a:off x="479425" y="6021381"/>
            <a:ext cx="1295400" cy="167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D32C3E-D33B-AF49-9D48-B26C22877AAE}"/>
              </a:ext>
            </a:extLst>
          </p:cNvPr>
          <p:cNvSpPr/>
          <p:nvPr/>
        </p:nvSpPr>
        <p:spPr>
          <a:xfrm>
            <a:off x="479425" y="705450"/>
            <a:ext cx="11359563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/>
              <a:t>Инъекционный пролонгированный ленакапавир и лекарственно-устойчивый ВИЧ</a:t>
            </a:r>
            <a:endParaRPr lang="en-GB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5963" y="6474432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Molina OALX01LB02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37FE1C-1235-7948-A6D9-67FD2FDABBC6}"/>
              </a:ext>
            </a:extLst>
          </p:cNvPr>
          <p:cNvSpPr/>
          <p:nvPr/>
        </p:nvSpPr>
        <p:spPr>
          <a:xfrm>
            <a:off x="479425" y="1356314"/>
            <a:ext cx="11304588" cy="615553"/>
          </a:xfrm>
          <a:prstGeom prst="rect">
            <a:avLst/>
          </a:prstGeom>
        </p:spPr>
        <p:txBody>
          <a:bodyPr wrap="square" lIns="0" tIns="0" rIns="0" bIns="0" numCol="1" spcCol="216000">
            <a:sp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Продолжает проводиться 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II/III 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фаза исследования ленакапавир с участием лиц с несостоятельностью предшествующих схем терапии и с полирезистентным ВИЧ</a:t>
            </a:r>
            <a:endParaRPr lang="en-GB" sz="200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C61F6FE2-48C5-594B-8F0B-BF61C094A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241083"/>
            <a:ext cx="7453313" cy="298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0B6F463-5B48-7B4B-BB00-6DB3E3805E08}"/>
              </a:ext>
            </a:extLst>
          </p:cNvPr>
          <p:cNvSpPr/>
          <p:nvPr/>
        </p:nvSpPr>
        <p:spPr>
          <a:xfrm>
            <a:off x="1774825" y="2173573"/>
            <a:ext cx="8066087" cy="319067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58B49E-0D32-5B4E-AD8B-BDCA7715EF99}"/>
              </a:ext>
            </a:extLst>
          </p:cNvPr>
          <p:cNvSpPr/>
          <p:nvPr/>
        </p:nvSpPr>
        <p:spPr>
          <a:xfrm>
            <a:off x="479425" y="115888"/>
            <a:ext cx="10418424" cy="54991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/>
              </a:rPr>
              <a:t>ВИЧ-терапия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/>
              </a:rPr>
              <a:t> 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/>
              </a:rPr>
              <a:t>| 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/>
              </a:rPr>
              <a:t>Инъекционный пролонгированный препарат ленакапавир и лекарственно-устойчивый ВИЧ 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/>
            </a:endParaRP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5" name="Freeform 14">
            <a:hlinkClick r:id="rId5" action="ppaction://hlinksldjump"/>
            <a:extLst>
              <a:ext uri="{FF2B5EF4-FFF2-40B4-BE49-F238E27FC236}">
                <a16:creationId xmlns:a16="http://schemas.microsoft.com/office/drawing/2014/main" id="{CE06B3EF-9BBA-9046-B767-8264C6364C26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TextBox 15">
            <a:hlinkClick r:id="rId5" action="ppaction://hlinksldjump"/>
            <a:extLst>
              <a:ext uri="{FF2B5EF4-FFF2-40B4-BE49-F238E27FC236}">
                <a16:creationId xmlns:a16="http://schemas.microsoft.com/office/drawing/2014/main" id="{DF7FD297-49AC-934E-8B2B-2722DDA55735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1" name="Rectangle 10">
            <a:hlinkClick r:id="rId5" action="ppaction://hlinksldjump"/>
            <a:extLst>
              <a:ext uri="{FF2B5EF4-FFF2-40B4-BE49-F238E27FC236}">
                <a16:creationId xmlns:a16="http://schemas.microsoft.com/office/drawing/2014/main" id="{F0093FBF-B477-BD43-BAF4-8C68833ED92C}"/>
              </a:ext>
            </a:extLst>
          </p:cNvPr>
          <p:cNvSpPr/>
          <p:nvPr/>
        </p:nvSpPr>
        <p:spPr>
          <a:xfrm>
            <a:off x="479425" y="6021381"/>
            <a:ext cx="1295400" cy="167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3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5963" y="6453188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Molina OALX01LB02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37FE1C-1235-7948-A6D9-67FD2FDABBC6}"/>
              </a:ext>
            </a:extLst>
          </p:cNvPr>
          <p:cNvSpPr/>
          <p:nvPr/>
        </p:nvSpPr>
        <p:spPr>
          <a:xfrm>
            <a:off x="479425" y="1356314"/>
            <a:ext cx="4932363" cy="4193456"/>
          </a:xfrm>
          <a:prstGeom prst="rect">
            <a:avLst/>
          </a:prstGeom>
        </p:spPr>
        <p:txBody>
          <a:bodyPr wrap="square" lIns="0" tIns="0" rIns="0" bIns="0" numCol="1" spcCol="216000">
            <a:sp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Уровень резистентности вируса по крайней мере к двум препаратам из каждого класса: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99% (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НИОТ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), 97% (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ННИОТ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), 81% (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ИП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69% (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Среди участников рандомизированной группы к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26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неделе наблюдения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81%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уровень вирусной нагрузки не превышал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50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и у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89%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не превышал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200. 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Средний уровень роста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CD4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143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до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224. 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Не наблюдалось никаких серьезных побочных реакций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Наиболее часто встречались местные постинъекционные реакции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AD2480FD-B573-1648-9E5E-6C3BF779A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634" y="1488746"/>
            <a:ext cx="6365329" cy="314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477B5B3-B231-FC48-9E04-878873F21841}"/>
              </a:ext>
            </a:extLst>
          </p:cNvPr>
          <p:cNvSpPr/>
          <p:nvPr/>
        </p:nvSpPr>
        <p:spPr>
          <a:xfrm>
            <a:off x="5591175" y="1412875"/>
            <a:ext cx="6300788" cy="322295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059237-C20F-4747-81A8-BD178E2224FD}"/>
              </a:ext>
            </a:extLst>
          </p:cNvPr>
          <p:cNvSpPr/>
          <p:nvPr/>
        </p:nvSpPr>
        <p:spPr>
          <a:xfrm>
            <a:off x="479424" y="116632"/>
            <a:ext cx="10478385" cy="54991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/>
              </a:rPr>
              <a:t>ВИЧ-терапия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/>
              </a:rPr>
              <a:t> 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/>
              </a:rPr>
              <a:t>| 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/>
              </a:rPr>
              <a:t>Инъекционный пролонгированный препарат ленакапавир и лекарственно-устойчивый ВИЧ 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/>
            </a:endParaRP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/>
            </a:endParaRP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2" name="Freeform 11">
            <a:hlinkClick r:id="rId5" action="ppaction://hlinksldjump"/>
            <a:extLst>
              <a:ext uri="{FF2B5EF4-FFF2-40B4-BE49-F238E27FC236}">
                <a16:creationId xmlns:a16="http://schemas.microsoft.com/office/drawing/2014/main" id="{4C04F6F3-D517-1E4D-8A1E-313224CEB968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extBox 12">
            <a:hlinkClick r:id="rId5" action="ppaction://hlinksldjump"/>
            <a:extLst>
              <a:ext uri="{FF2B5EF4-FFF2-40B4-BE49-F238E27FC236}">
                <a16:creationId xmlns:a16="http://schemas.microsoft.com/office/drawing/2014/main" id="{100C300D-50A0-2A4E-8EAA-77B7434EE61A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4" name="Rectangle 13">
            <a:hlinkClick r:id="rId5" action="ppaction://hlinksldjump"/>
            <a:extLst>
              <a:ext uri="{FF2B5EF4-FFF2-40B4-BE49-F238E27FC236}">
                <a16:creationId xmlns:a16="http://schemas.microsoft.com/office/drawing/2014/main" id="{17F393B3-DE9E-CE48-AD46-39C2F91A2CEF}"/>
              </a:ext>
            </a:extLst>
          </p:cNvPr>
          <p:cNvSpPr/>
          <p:nvPr/>
        </p:nvSpPr>
        <p:spPr>
          <a:xfrm>
            <a:off x="479425" y="6026405"/>
            <a:ext cx="1295400" cy="167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9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155FB7F-A175-FC42-844F-969B82C07F70}"/>
              </a:ext>
            </a:extLst>
          </p:cNvPr>
          <p:cNvSpPr txBox="1">
            <a:spLocks/>
          </p:cNvSpPr>
          <p:nvPr/>
        </p:nvSpPr>
        <p:spPr>
          <a:xfrm>
            <a:off x="479425" y="1687439"/>
            <a:ext cx="11016016" cy="369559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numCol="1" spcCol="18000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0000" indent="-449263">
              <a:lnSpc>
                <a:spcPct val="100000"/>
              </a:lnSpc>
              <a:buNone/>
            </a:pPr>
            <a:r>
              <a:rPr lang="en-GB" sz="2000">
                <a:solidFill>
                  <a:srgbClr val="E0001B"/>
                </a:solidFill>
                <a:latin typeface="+mj-lt"/>
                <a:cs typeface="Calibri" panose="020F0502020204030204" pitchFamily="34" charset="0"/>
              </a:rPr>
              <a:t>25	</a:t>
            </a:r>
            <a:r>
              <a:rPr lang="ru-RU" sz="2000">
                <a:latin typeface="+mj-lt"/>
              </a:rPr>
              <a:t>ВИЧ-инфицированные лица, госпитализированные с </a:t>
            </a:r>
            <a:r>
              <a:rPr lang="en-GB" sz="2000">
                <a:latin typeface="+mj-lt"/>
              </a:rPr>
              <a:t>COVID-19</a:t>
            </a:r>
            <a:endParaRPr lang="en-GB" sz="2000">
              <a:latin typeface="+mj-lt"/>
              <a:cs typeface="Calibri" panose="020F0502020204030204" pitchFamily="34" charset="0"/>
            </a:endParaRPr>
          </a:p>
          <a:p>
            <a:pPr marL="450000" indent="-449263">
              <a:lnSpc>
                <a:spcPct val="100000"/>
              </a:lnSpc>
              <a:buNone/>
            </a:pPr>
            <a:r>
              <a:rPr lang="en-GB" sz="2000">
                <a:solidFill>
                  <a:srgbClr val="E0001B"/>
                </a:solidFill>
                <a:latin typeface="+mj-lt"/>
                <a:cs typeface="Calibri" panose="020F0502020204030204" pitchFamily="34" charset="0"/>
              </a:rPr>
              <a:t>27	</a:t>
            </a:r>
            <a:r>
              <a:rPr lang="ru-RU" sz="2000">
                <a:latin typeface="+mj-lt"/>
              </a:rPr>
              <a:t>Вирусная нагрузка ВИЧ, число </a:t>
            </a:r>
            <a:r>
              <a:rPr lang="en-GB" sz="2000">
                <a:latin typeface="+mj-lt"/>
              </a:rPr>
              <a:t>CD4</a:t>
            </a:r>
            <a:r>
              <a:rPr lang="ru-RU" sz="2000">
                <a:latin typeface="+mj-lt"/>
              </a:rPr>
              <a:t>-лимфоцитов и исходы </a:t>
            </a:r>
            <a:r>
              <a:rPr lang="en-GB" sz="2000">
                <a:latin typeface="+mj-lt"/>
              </a:rPr>
              <a:t>COVID-19</a:t>
            </a:r>
            <a:r>
              <a:rPr lang="ru-RU" sz="2000">
                <a:latin typeface="+mj-lt"/>
              </a:rPr>
              <a:t> инфекции</a:t>
            </a:r>
            <a:endParaRPr lang="en-GB" sz="2000">
              <a:latin typeface="+mj-lt"/>
            </a:endParaRPr>
          </a:p>
          <a:p>
            <a:pPr marL="450000" indent="-449263">
              <a:lnSpc>
                <a:spcPct val="100000"/>
              </a:lnSpc>
              <a:buNone/>
            </a:pPr>
            <a:r>
              <a:rPr lang="en-GB" sz="2000">
                <a:solidFill>
                  <a:srgbClr val="D9222A"/>
                </a:solidFill>
                <a:latin typeface="+mj-lt"/>
              </a:rPr>
              <a:t>29</a:t>
            </a:r>
            <a:r>
              <a:rPr lang="en-GB" sz="2000">
                <a:latin typeface="+mj-lt"/>
              </a:rPr>
              <a:t>	</a:t>
            </a:r>
            <a:r>
              <a:rPr lang="ru-RU" sz="2000">
                <a:latin typeface="+mj-lt"/>
              </a:rPr>
              <a:t>Доступ к АРВ-терапии во время пандемии </a:t>
            </a:r>
            <a:r>
              <a:rPr lang="en-GB" sz="2000">
                <a:latin typeface="+mj-lt"/>
              </a:rPr>
              <a:t>COVID-19</a:t>
            </a:r>
            <a:endParaRPr lang="en-GB" sz="2000">
              <a:latin typeface="+mj-lt"/>
              <a:cs typeface="Calibri" panose="020F0502020204030204" pitchFamily="34" charset="0"/>
            </a:endParaRPr>
          </a:p>
          <a:p>
            <a:pPr marL="450000" indent="-449263">
              <a:lnSpc>
                <a:spcPct val="100000"/>
              </a:lnSpc>
              <a:buNone/>
            </a:pPr>
            <a:r>
              <a:rPr lang="en-GB" sz="2000">
                <a:solidFill>
                  <a:srgbClr val="E0001B"/>
                </a:solidFill>
                <a:latin typeface="+mj-lt"/>
                <a:cs typeface="Calibri" panose="020F0502020204030204" pitchFamily="34" charset="0"/>
              </a:rPr>
              <a:t>31	</a:t>
            </a:r>
            <a:r>
              <a:rPr lang="ru-RU" sz="2000">
                <a:latin typeface="+mj-lt"/>
              </a:rPr>
              <a:t>Многомесячная выдача препаратов в</a:t>
            </a:r>
            <a:r>
              <a:rPr lang="en-GB" sz="2000">
                <a:latin typeface="+mj-lt"/>
              </a:rPr>
              <a:t> </a:t>
            </a:r>
            <a:r>
              <a:rPr lang="ru-RU" sz="2000">
                <a:latin typeface="+mj-lt"/>
              </a:rPr>
              <a:t>странах, поддерживаемых </a:t>
            </a:r>
            <a:r>
              <a:rPr lang="en-GB" sz="2000">
                <a:latin typeface="+mj-lt"/>
              </a:rPr>
              <a:t>PEPFAR</a:t>
            </a:r>
            <a:endParaRPr lang="en-GB" sz="2000">
              <a:latin typeface="+mj-lt"/>
              <a:cs typeface="Calibri" panose="020F0502020204030204" pitchFamily="34" charset="0"/>
            </a:endParaRPr>
          </a:p>
          <a:p>
            <a:pPr marL="450000" indent="-449263">
              <a:buNone/>
            </a:pPr>
            <a:r>
              <a:rPr lang="en-GB" sz="2000">
                <a:solidFill>
                  <a:srgbClr val="E0001B"/>
                </a:solidFill>
                <a:latin typeface="+mj-lt"/>
                <a:cs typeface="Calibri" panose="020F0502020204030204" pitchFamily="34" charset="0"/>
              </a:rPr>
              <a:t>33	</a:t>
            </a:r>
            <a:r>
              <a:rPr lang="ru-RU" sz="2000">
                <a:latin typeface="+mj-lt"/>
              </a:rPr>
              <a:t>Долгосрочные последствия перебоев ВИЧ-специализированной помощи</a:t>
            </a:r>
            <a:endParaRPr lang="en-GB" sz="2000">
              <a:solidFill>
                <a:srgbClr val="000000"/>
              </a:solidFill>
              <a:latin typeface="+mj-lt"/>
            </a:endParaRPr>
          </a:p>
          <a:p>
            <a:pPr marL="450000" indent="-449263">
              <a:lnSpc>
                <a:spcPct val="100000"/>
              </a:lnSpc>
              <a:buNone/>
            </a:pPr>
            <a:r>
              <a:rPr lang="en-GB" sz="2000">
                <a:solidFill>
                  <a:srgbClr val="D9222A"/>
                </a:solidFill>
                <a:latin typeface="+mj-lt"/>
              </a:rPr>
              <a:t>36</a:t>
            </a:r>
            <a:r>
              <a:rPr lang="en-GB" sz="2000">
                <a:solidFill>
                  <a:srgbClr val="000000"/>
                </a:solidFill>
                <a:latin typeface="+mj-lt"/>
              </a:rPr>
              <a:t>	</a:t>
            </a:r>
            <a:r>
              <a:rPr lang="ru-RU" sz="2000">
                <a:latin typeface="+mj-lt"/>
              </a:rPr>
              <a:t>Внедрение виртуальных услуг</a:t>
            </a:r>
            <a:endParaRPr lang="en-GB" sz="2000">
              <a:solidFill>
                <a:srgbClr val="000000"/>
              </a:solidFill>
              <a:latin typeface="+mj-lt"/>
            </a:endParaRPr>
          </a:p>
          <a:p>
            <a:pPr marL="450000" indent="-449263">
              <a:lnSpc>
                <a:spcPct val="100000"/>
              </a:lnSpc>
              <a:buNone/>
            </a:pPr>
            <a:r>
              <a:rPr lang="en-GB" sz="2000">
                <a:solidFill>
                  <a:srgbClr val="D9222A"/>
                </a:solidFill>
                <a:latin typeface="+mj-lt"/>
              </a:rPr>
              <a:t>39	</a:t>
            </a:r>
            <a:r>
              <a:rPr lang="ru-RU" sz="2000">
                <a:latin typeface="+mj-lt"/>
              </a:rPr>
              <a:t>Иммунный ответ на инфекцию </a:t>
            </a:r>
            <a:r>
              <a:rPr lang="en-GB" sz="2000">
                <a:latin typeface="+mj-lt"/>
              </a:rPr>
              <a:t>COVID-19</a:t>
            </a:r>
            <a:endParaRPr lang="en-GB" sz="2000">
              <a:solidFill>
                <a:srgbClr val="000000"/>
              </a:solidFill>
              <a:latin typeface="+mj-lt"/>
            </a:endParaRPr>
          </a:p>
          <a:p>
            <a:pPr marL="450000" indent="-449263">
              <a:lnSpc>
                <a:spcPct val="100000"/>
              </a:lnSpc>
              <a:buNone/>
            </a:pPr>
            <a:r>
              <a:rPr lang="en-GB" sz="2000">
                <a:solidFill>
                  <a:srgbClr val="D9222A"/>
                </a:solidFill>
                <a:latin typeface="+mj-lt"/>
              </a:rPr>
              <a:t>42</a:t>
            </a:r>
            <a:r>
              <a:rPr lang="en-GB" sz="2000">
                <a:solidFill>
                  <a:srgbClr val="000000"/>
                </a:solidFill>
                <a:latin typeface="+mj-lt"/>
              </a:rPr>
              <a:t>	</a:t>
            </a:r>
            <a:r>
              <a:rPr lang="ru-RU" sz="2000">
                <a:solidFill>
                  <a:srgbClr val="000000"/>
                </a:solidFill>
                <a:latin typeface="+mj-lt"/>
              </a:rPr>
              <a:t>Повышение уровня полового насилия во время пандемии </a:t>
            </a:r>
            <a:r>
              <a:rPr lang="en-GB" sz="2000">
                <a:latin typeface="+mj-lt"/>
              </a:rPr>
              <a:t>COVID-19</a:t>
            </a:r>
            <a:endParaRPr lang="en-GB" sz="200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8D47ED9-AF8D-454E-B420-7B3AE718145F}"/>
              </a:ext>
            </a:extLst>
          </p:cNvPr>
          <p:cNvCxnSpPr>
            <a:cxnSpLocks/>
          </p:cNvCxnSpPr>
          <p:nvPr/>
        </p:nvCxnSpPr>
        <p:spPr>
          <a:xfrm flipH="1">
            <a:off x="9405144" y="-491613"/>
            <a:ext cx="2557462" cy="6721609"/>
          </a:xfrm>
          <a:prstGeom prst="line">
            <a:avLst/>
          </a:prstGeom>
          <a:ln w="76200">
            <a:solidFill>
              <a:srgbClr val="D922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8EEA344E-3F32-614A-A6C8-6606B446D697}"/>
              </a:ext>
            </a:extLst>
          </p:cNvPr>
          <p:cNvSpPr txBox="1">
            <a:spLocks/>
          </p:cNvSpPr>
          <p:nvPr/>
        </p:nvSpPr>
        <p:spPr>
          <a:xfrm>
            <a:off x="468951" y="596727"/>
            <a:ext cx="7181648" cy="692973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4800">
                <a:solidFill>
                  <a:srgbClr val="D1222A"/>
                </a:solidFill>
                <a:latin typeface="+mn-lt"/>
              </a:rPr>
              <a:t>COVID-19 </a:t>
            </a:r>
            <a:r>
              <a:rPr lang="ru-RU" sz="4800">
                <a:solidFill>
                  <a:srgbClr val="D1222A"/>
                </a:solidFill>
                <a:latin typeface="+mn-lt"/>
              </a:rPr>
              <a:t>И ВИЧ</a:t>
            </a:r>
            <a:r>
              <a:rPr lang="en-GB" sz="4800">
                <a:solidFill>
                  <a:srgbClr val="D1222A"/>
                </a:solidFill>
                <a:latin typeface="+mn-lt"/>
              </a:rPr>
              <a:t> </a:t>
            </a:r>
            <a:r>
              <a:rPr lang="en-US" sz="4800">
                <a:solidFill>
                  <a:srgbClr val="D1222A"/>
                </a:solidFill>
                <a:latin typeface="+mn-lt"/>
                <a:ea typeface="Verdana" panose="020B0604030504040204" pitchFamily="34" charset="0"/>
              </a:rPr>
              <a:t/>
            </a:r>
            <a:br>
              <a:rPr lang="en-US" sz="4800">
                <a:solidFill>
                  <a:srgbClr val="D1222A"/>
                </a:solidFill>
                <a:latin typeface="+mn-lt"/>
                <a:ea typeface="Verdana" panose="020B0604030504040204" pitchFamily="34" charset="0"/>
              </a:rPr>
            </a:br>
            <a:r>
              <a:rPr lang="en-US" sz="4800" b="1">
                <a:solidFill>
                  <a:srgbClr val="D1222A"/>
                </a:solidFill>
                <a:latin typeface="+mn-lt"/>
                <a:ea typeface="Verdana" panose="020B0604030504040204" pitchFamily="34" charset="0"/>
              </a:rPr>
              <a:t>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79CBE81-F3D2-BD4E-8F18-A4F790972F90}"/>
              </a:ext>
            </a:extLst>
          </p:cNvPr>
          <p:cNvCxnSpPr>
            <a:cxnSpLocks/>
          </p:cNvCxnSpPr>
          <p:nvPr/>
        </p:nvCxnSpPr>
        <p:spPr>
          <a:xfrm>
            <a:off x="407988" y="6217237"/>
            <a:ext cx="1137602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758E24DD-BF7D-A649-B2EE-8B6F61DF8BAD}"/>
              </a:ext>
            </a:extLst>
          </p:cNvPr>
          <p:cNvSpPr/>
          <p:nvPr/>
        </p:nvSpPr>
        <p:spPr>
          <a:xfrm>
            <a:off x="-124691" y="6220412"/>
            <a:ext cx="8525741" cy="63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A8AD4A54-2145-A942-8DA4-05B7B66F96FC}"/>
              </a:ext>
            </a:extLst>
          </p:cNvPr>
          <p:cNvSpPr/>
          <p:nvPr/>
        </p:nvSpPr>
        <p:spPr>
          <a:xfrm>
            <a:off x="284503" y="2652761"/>
            <a:ext cx="4513415" cy="2674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hlinkClick r:id="rId4" action="ppaction://hlinksldjump" tooltip="click to jump to page"/>
            <a:extLst>
              <a:ext uri="{FF2B5EF4-FFF2-40B4-BE49-F238E27FC236}">
                <a16:creationId xmlns:a16="http://schemas.microsoft.com/office/drawing/2014/main" id="{A9AB9D14-D708-654E-B254-B6C3DD085E6B}"/>
              </a:ext>
            </a:extLst>
          </p:cNvPr>
          <p:cNvSpPr/>
          <p:nvPr/>
        </p:nvSpPr>
        <p:spPr>
          <a:xfrm>
            <a:off x="284503" y="3074722"/>
            <a:ext cx="6805612" cy="231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hlinkClick r:id="rId5" action="ppaction://hlinksldjump"/>
            <a:extLst>
              <a:ext uri="{FF2B5EF4-FFF2-40B4-BE49-F238E27FC236}">
                <a16:creationId xmlns:a16="http://schemas.microsoft.com/office/drawing/2014/main" id="{D24FA5AF-A287-D14C-BD5E-3C04C649986A}"/>
              </a:ext>
            </a:extLst>
          </p:cNvPr>
          <p:cNvSpPr/>
          <p:nvPr/>
        </p:nvSpPr>
        <p:spPr>
          <a:xfrm>
            <a:off x="284503" y="1773046"/>
            <a:ext cx="7113396" cy="2520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hlinkClick r:id="rId6" action="ppaction://hlinksldjump"/>
            <a:extLst>
              <a:ext uri="{FF2B5EF4-FFF2-40B4-BE49-F238E27FC236}">
                <a16:creationId xmlns:a16="http://schemas.microsoft.com/office/drawing/2014/main" id="{A0EE4C6D-DE56-6440-A4AA-3887BB66E0BC}"/>
              </a:ext>
            </a:extLst>
          </p:cNvPr>
          <p:cNvSpPr/>
          <p:nvPr/>
        </p:nvSpPr>
        <p:spPr>
          <a:xfrm>
            <a:off x="284503" y="2209109"/>
            <a:ext cx="6617637" cy="2456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hlinkClick r:id="rId7" action="ppaction://hlinksldjump"/>
            <a:extLst>
              <a:ext uri="{FF2B5EF4-FFF2-40B4-BE49-F238E27FC236}">
                <a16:creationId xmlns:a16="http://schemas.microsoft.com/office/drawing/2014/main" id="{93AE7A40-F4BF-FC40-8172-E70EDA65E699}"/>
              </a:ext>
            </a:extLst>
          </p:cNvPr>
          <p:cNvSpPr/>
          <p:nvPr/>
        </p:nvSpPr>
        <p:spPr>
          <a:xfrm>
            <a:off x="284503" y="4347190"/>
            <a:ext cx="4094774" cy="194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rId8" action="ppaction://hlinksldjump"/>
            <a:extLst>
              <a:ext uri="{FF2B5EF4-FFF2-40B4-BE49-F238E27FC236}">
                <a16:creationId xmlns:a16="http://schemas.microsoft.com/office/drawing/2014/main" id="{55400753-F6CB-914F-9089-2DEAEA772B90}"/>
              </a:ext>
            </a:extLst>
          </p:cNvPr>
          <p:cNvSpPr/>
          <p:nvPr/>
        </p:nvSpPr>
        <p:spPr>
          <a:xfrm>
            <a:off x="284503" y="4776053"/>
            <a:ext cx="5515950" cy="211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hlinkClick r:id="rId9" action="ppaction://hlinksldjump"/>
            <a:extLst>
              <a:ext uri="{FF2B5EF4-FFF2-40B4-BE49-F238E27FC236}">
                <a16:creationId xmlns:a16="http://schemas.microsoft.com/office/drawing/2014/main" id="{CBCD18B5-C878-4940-B3FE-9C00E1BD0C88}"/>
              </a:ext>
            </a:extLst>
          </p:cNvPr>
          <p:cNvSpPr/>
          <p:nvPr/>
        </p:nvSpPr>
        <p:spPr>
          <a:xfrm>
            <a:off x="284503" y="3478203"/>
            <a:ext cx="4039690" cy="231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hlinkClick r:id="rId10" action="ppaction://hlinksldjump"/>
            <a:extLst>
              <a:ext uri="{FF2B5EF4-FFF2-40B4-BE49-F238E27FC236}">
                <a16:creationId xmlns:a16="http://schemas.microsoft.com/office/drawing/2014/main" id="{4A34845F-B870-6F43-ACFD-73E69623F9D6}"/>
              </a:ext>
            </a:extLst>
          </p:cNvPr>
          <p:cNvSpPr/>
          <p:nvPr/>
        </p:nvSpPr>
        <p:spPr>
          <a:xfrm>
            <a:off x="284503" y="3900578"/>
            <a:ext cx="3901979" cy="2388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802165B-A0F8-0D4B-A6B6-AA67BEB9CBC6}"/>
              </a:ext>
            </a:extLst>
          </p:cNvPr>
          <p:cNvCxnSpPr/>
          <p:nvPr/>
        </p:nvCxnSpPr>
        <p:spPr>
          <a:xfrm>
            <a:off x="472599" y="5204260"/>
            <a:ext cx="288151" cy="0"/>
          </a:xfrm>
          <a:prstGeom prst="line">
            <a:avLst/>
          </a:prstGeom>
          <a:ln>
            <a:solidFill>
              <a:srgbClr val="D922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29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9991" y="6453188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Bertagnolio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 PEBLB20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5A432D-5651-4146-B9EB-C85A209AF007}"/>
              </a:ext>
            </a:extLst>
          </p:cNvPr>
          <p:cNvSpPr/>
          <p:nvPr/>
        </p:nvSpPr>
        <p:spPr>
          <a:xfrm>
            <a:off x="479425" y="115889"/>
            <a:ext cx="10745166" cy="4672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COVID-19 </a:t>
            </a: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и ВИЧ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</a:t>
            </a:r>
            <a:r>
              <a:rPr lang="en-GB" sz="1600">
                <a:latin typeface="+mj-lt"/>
                <a:cs typeface="Calibri" panose="020F0502020204030204" pitchFamily="34" charset="0"/>
              </a:rPr>
              <a:t>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ВИЧ-инфицированные лица, госпитализированные с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COVID-19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344842"/>
            <a:ext cx="5873750" cy="4193456"/>
          </a:xfrm>
          <a:prstGeom prst="rect">
            <a:avLst/>
          </a:prstGeom>
        </p:spPr>
        <p:txBody>
          <a:bodyPr wrap="square" lIns="0" tIns="0" rIns="0" bIns="0" numCol="1" spcCol="180000" anchor="t">
            <a:spAutoFit/>
          </a:bodyPr>
          <a:lstStyle/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Данные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268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412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человек, госпитализированных с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COVID-19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 инфекцией, передавались в ВОЗ с января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2020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г. по апрель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2021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 г.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 </a:t>
            </a:r>
            <a:endParaRPr lang="en-US" sz="2000">
              <a:latin typeface="Calibri" panose="020F0502020204030204"/>
              <a:ea typeface="Calibri" panose="020F0502020204030204" pitchFamily="34" charset="0"/>
              <a:cs typeface="Times New Roman"/>
            </a:endParaRP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Данные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15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000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случаев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COVID-19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 инфекции среди ВИЧ-инфицированных лиц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 ​</a:t>
            </a:r>
            <a:endParaRPr lang="en-US" sz="2000">
              <a:cs typeface="Times New Roman"/>
            </a:endParaRP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Большинство случаев, данные которых передавались в ВОЗ, были зарегистрированы в ЮАР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 (94.6%).</a:t>
            </a: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ВИЧ-инфицированные лица, госпитализированные с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COVID-19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 инфекцией, в своем большинстве были представителями женского пола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(63%)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и относительно молодого возраста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(49%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моложе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45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 лет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). 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DB8AF6-8809-534C-9432-9ED0B7793278}"/>
              </a:ext>
            </a:extLst>
          </p:cNvPr>
          <p:cNvSpPr/>
          <p:nvPr/>
        </p:nvSpPr>
        <p:spPr>
          <a:xfrm>
            <a:off x="479425" y="800100"/>
            <a:ext cx="11134057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2000" b="1"/>
              <a:t>ВИЧ-инфицированные лица, госпитализированные с </a:t>
            </a:r>
            <a:r>
              <a:rPr lang="en-GB" sz="2000" b="1"/>
              <a:t>COVID-19</a:t>
            </a:r>
            <a:endParaRPr lang="en-GB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7E63ED-4F78-2545-B961-C26ABBDA21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15" r="6772" b="1185"/>
          <a:stretch/>
        </p:blipFill>
        <p:spPr>
          <a:xfrm>
            <a:off x="6614985" y="1416699"/>
            <a:ext cx="5725994" cy="40246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3D63C3-8318-4143-B743-8D1172CE5B2B}"/>
              </a:ext>
            </a:extLst>
          </p:cNvPr>
          <p:cNvSpPr txBox="1"/>
          <p:nvPr/>
        </p:nvSpPr>
        <p:spPr>
          <a:xfrm>
            <a:off x="9177816" y="5473125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>
                <a:ea typeface="+mn-lt"/>
                <a:cs typeface="+mn-lt"/>
              </a:rPr>
              <a:t>James </a:t>
            </a:r>
            <a:r>
              <a:rPr lang="en-US" sz="1000" err="1">
                <a:ea typeface="+mn-lt"/>
                <a:cs typeface="+mn-lt"/>
              </a:rPr>
              <a:t>Oatway</a:t>
            </a:r>
            <a:r>
              <a:rPr lang="en-US" sz="1000">
                <a:ea typeface="+mn-lt"/>
                <a:cs typeface="+mn-lt"/>
              </a:rPr>
              <a:t>/IMF Photo. CC BY-NC-ND 2.0</a:t>
            </a:r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51862DA-C25E-CC47-A0CC-90C9E48A2E10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extBox 12">
            <a:hlinkClick r:id="rId5" action="ppaction://hlinksldjump"/>
            <a:extLst>
              <a:ext uri="{FF2B5EF4-FFF2-40B4-BE49-F238E27FC236}">
                <a16:creationId xmlns:a16="http://schemas.microsoft.com/office/drawing/2014/main" id="{0EB31AC8-26EC-2841-A30E-CE3ED48FCBB9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4" name="Rectangle 3">
            <a:hlinkClick r:id="rId6" action="ppaction://hlinksldjump"/>
            <a:extLst>
              <a:ext uri="{FF2B5EF4-FFF2-40B4-BE49-F238E27FC236}">
                <a16:creationId xmlns:a16="http://schemas.microsoft.com/office/drawing/2014/main" id="{03D06485-149C-F447-A26A-CEDC8F4C24E0}"/>
              </a:ext>
            </a:extLst>
          </p:cNvPr>
          <p:cNvSpPr/>
          <p:nvPr/>
        </p:nvSpPr>
        <p:spPr>
          <a:xfrm>
            <a:off x="400050" y="6021381"/>
            <a:ext cx="1530350" cy="138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6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663E850-AFF2-274C-85B2-B89C4E86B5B7}"/>
              </a:ext>
            </a:extLst>
          </p:cNvPr>
          <p:cNvSpPr/>
          <p:nvPr/>
        </p:nvSpPr>
        <p:spPr>
          <a:xfrm>
            <a:off x="479426" y="1344841"/>
            <a:ext cx="5720789" cy="3821559"/>
          </a:xfrm>
          <a:prstGeom prst="rect">
            <a:avLst/>
          </a:prstGeom>
        </p:spPr>
        <p:txBody>
          <a:bodyPr wrap="square" lIns="0" tIns="0" rIns="0" bIns="0" numCol="1" spcCol="180000" anchor="t">
            <a:spAutoFit/>
          </a:bodyPr>
          <a:lstStyle/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Вероятность госпитализации ВИЧ-инфицированных лиц с тяжелой формой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COVID-19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 инфекции была на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13%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выше, чем у </a:t>
            </a:r>
            <a:r>
              <a:rPr lang="ru-RU" sz="2000">
                <a:latin typeface="Calibri Light"/>
                <a:ea typeface="+mn-lt"/>
                <a:cs typeface="+mn-lt"/>
              </a:rPr>
              <a:t>ВИЧ-негативных лиц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 </a:t>
            </a:r>
            <a:endParaRPr lang="en-US" sz="2000">
              <a:latin typeface="Calibri Light"/>
              <a:cs typeface="Times New Roman"/>
            </a:endParaRP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Вероятность смертельного исхода среди ВИЧ-инфицированных лиц в стационаре была на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 30% 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выше, чем среди ВИЧ-негативных лиц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 </a:t>
            </a: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Calibri Light"/>
                <a:ea typeface="+mn-lt"/>
                <a:cs typeface="+mn-lt"/>
              </a:rPr>
              <a:t>К усугубляющим факторам смертельного исхода у ВИЧ-инфицированных лиц относились:</a:t>
            </a:r>
            <a:r>
              <a:rPr lang="en-GB" sz="2000">
                <a:latin typeface="Calibri Light"/>
                <a:ea typeface="+mn-lt"/>
                <a:cs typeface="+mn-lt"/>
              </a:rPr>
              <a:t> </a:t>
            </a:r>
            <a:r>
              <a:rPr lang="ru-RU" sz="2000">
                <a:latin typeface="Calibri Light"/>
                <a:ea typeface="+mn-lt"/>
                <a:cs typeface="+mn-lt"/>
              </a:rPr>
              <a:t>сопутствующий сахарный диабет</a:t>
            </a:r>
            <a:r>
              <a:rPr lang="en-GB" sz="2000">
                <a:latin typeface="Calibri Light"/>
                <a:ea typeface="+mn-lt"/>
                <a:cs typeface="+mn-lt"/>
              </a:rPr>
              <a:t>, </a:t>
            </a:r>
            <a:r>
              <a:rPr lang="ru-RU" sz="2000">
                <a:latin typeface="Calibri Light"/>
                <a:ea typeface="+mn-lt"/>
                <a:cs typeface="+mn-lt"/>
              </a:rPr>
              <a:t>гипертония, принадлежность к мужскому полу и пожилой возраст (старше </a:t>
            </a:r>
            <a:r>
              <a:rPr lang="en-GB" sz="2000">
                <a:latin typeface="Calibri Light"/>
                <a:ea typeface="+mn-lt"/>
                <a:cs typeface="+mn-lt"/>
              </a:rPr>
              <a:t>75 </a:t>
            </a:r>
            <a:r>
              <a:rPr lang="ru-RU" sz="2000">
                <a:latin typeface="Calibri Light"/>
                <a:ea typeface="+mn-lt"/>
                <a:cs typeface="+mn-lt"/>
              </a:rPr>
              <a:t>лет)</a:t>
            </a:r>
            <a:r>
              <a:rPr lang="en-GB" sz="2000">
                <a:latin typeface="Calibri Light"/>
                <a:ea typeface="+mn-lt"/>
                <a:cs typeface="+mn-lt"/>
              </a:rPr>
              <a:t>.</a:t>
            </a:r>
            <a:endParaRPr lang="en-GB" sz="2000">
              <a:latin typeface="Calibri Light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80067D-FA4E-0B49-98E6-B3BE0092AFB2}"/>
              </a:ext>
            </a:extLst>
          </p:cNvPr>
          <p:cNvSpPr/>
          <p:nvPr/>
        </p:nvSpPr>
        <p:spPr>
          <a:xfrm>
            <a:off x="479425" y="115889"/>
            <a:ext cx="10745166" cy="4672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COVID-19 </a:t>
            </a: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и ВИЧ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</a:t>
            </a:r>
            <a:r>
              <a:rPr lang="en-GB" sz="1600">
                <a:latin typeface="+mj-lt"/>
                <a:cs typeface="Calibri" panose="020F0502020204030204" pitchFamily="34" charset="0"/>
              </a:rPr>
              <a:t>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ВИЧ-инфицированные лица, госпитализированные с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COVID-19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E34591-7244-B247-9907-C6EFE3FE3C83}"/>
              </a:ext>
            </a:extLst>
          </p:cNvPr>
          <p:cNvSpPr/>
          <p:nvPr/>
        </p:nvSpPr>
        <p:spPr>
          <a:xfrm>
            <a:off x="5799991" y="6453188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Bertagnolio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 PEBLB20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921647-4E08-8A4B-9174-A5D8621B3B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" r="3783" b="-499"/>
          <a:stretch/>
        </p:blipFill>
        <p:spPr>
          <a:xfrm>
            <a:off x="6475473" y="1429966"/>
            <a:ext cx="5720789" cy="38905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EC97C0-94D5-49B6-B196-BF183A92D5AD}"/>
              </a:ext>
            </a:extLst>
          </p:cNvPr>
          <p:cNvSpPr txBox="1"/>
          <p:nvPr/>
        </p:nvSpPr>
        <p:spPr>
          <a:xfrm>
            <a:off x="7946021" y="5318996"/>
            <a:ext cx="391031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>
                <a:ea typeface="+mn-lt"/>
                <a:cs typeface="+mn-lt"/>
              </a:rPr>
              <a:t>Francisco </a:t>
            </a:r>
            <a:r>
              <a:rPr lang="en-US" sz="1000" err="1">
                <a:ea typeface="+mn-lt"/>
                <a:cs typeface="+mn-lt"/>
              </a:rPr>
              <a:t>Àvia</a:t>
            </a:r>
            <a:r>
              <a:rPr lang="en-US" sz="1000">
                <a:ea typeface="+mn-lt"/>
                <a:cs typeface="+mn-lt"/>
              </a:rPr>
              <a:t>/</a:t>
            </a:r>
            <a:r>
              <a:rPr lang="ru-RU" sz="1000">
                <a:ea typeface="+mn-lt"/>
                <a:cs typeface="+mn-lt"/>
              </a:rPr>
              <a:t>Клиническая больница Барселоны</a:t>
            </a:r>
            <a:r>
              <a:rPr lang="en-US" sz="1000">
                <a:ea typeface="+mn-lt"/>
                <a:cs typeface="+mn-lt"/>
              </a:rPr>
              <a:t>. CC BY-ND 2.0</a:t>
            </a:r>
            <a:endParaRPr lang="en-US"/>
          </a:p>
        </p:txBody>
      </p:sp>
      <p:sp>
        <p:nvSpPr>
          <p:cNvPr id="9" name="Freeform 8">
            <a:hlinkClick r:id="rId5" action="ppaction://hlinksldjump"/>
            <a:extLst>
              <a:ext uri="{FF2B5EF4-FFF2-40B4-BE49-F238E27FC236}">
                <a16:creationId xmlns:a16="http://schemas.microsoft.com/office/drawing/2014/main" id="{69DF81FB-2912-064F-819A-40B6195F170F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>
            <a:hlinkClick r:id="rId6" action="ppaction://hlinksldjump"/>
            <a:extLst>
              <a:ext uri="{FF2B5EF4-FFF2-40B4-BE49-F238E27FC236}">
                <a16:creationId xmlns:a16="http://schemas.microsoft.com/office/drawing/2014/main" id="{05F13077-6084-3F4F-8D7B-2037ACBE3BC9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E8FB32D5-9018-6841-BA9D-BC45B51F3D87}"/>
              </a:ext>
            </a:extLst>
          </p:cNvPr>
          <p:cNvSpPr/>
          <p:nvPr/>
        </p:nvSpPr>
        <p:spPr>
          <a:xfrm>
            <a:off x="400050" y="6021381"/>
            <a:ext cx="1530350" cy="138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48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9991" y="6453188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Nomah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 OALB0301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5A432D-5651-4146-B9EB-C85A209AF007}"/>
              </a:ext>
            </a:extLst>
          </p:cNvPr>
          <p:cNvSpPr/>
          <p:nvPr/>
        </p:nvSpPr>
        <p:spPr>
          <a:xfrm>
            <a:off x="479425" y="115889"/>
            <a:ext cx="10745166" cy="4672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COVID-19 </a:t>
            </a: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и ВИЧ</a:t>
            </a:r>
            <a:r>
              <a:rPr lang="en-US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Вирусная нагрузка ВИЧ, число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CD4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лимфоцитов и исходы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COVID-19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инфекции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344841"/>
            <a:ext cx="4932364" cy="3821559"/>
          </a:xfrm>
          <a:prstGeom prst="rect">
            <a:avLst/>
          </a:prstGeom>
        </p:spPr>
        <p:txBody>
          <a:bodyPr wrap="square" lIns="0" tIns="0" rIns="0" bIns="0" numCol="1" spcCol="180000" anchor="t">
            <a:spAutoFit/>
          </a:bodyPr>
          <a:lstStyle/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Когорта исследования состояла из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142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человек получающих ВИЧ-специализированную помощь в Каталонии (Испания)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endParaRPr lang="en-US" sz="2000"/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Calibri Light"/>
                <a:ea typeface="+mn-lt"/>
                <a:cs typeface="+mn-lt"/>
              </a:rPr>
              <a:t>К середине декабря 2020 г. </a:t>
            </a:r>
            <a:r>
              <a:rPr lang="en-GB" sz="2000">
                <a:latin typeface="Calibri Light"/>
                <a:ea typeface="+mn-lt"/>
                <a:cs typeface="+mn-lt"/>
              </a:rPr>
              <a:t>5.7% (749</a:t>
            </a:r>
            <a:r>
              <a:rPr lang="ru-RU" sz="2000">
                <a:latin typeface="Calibri Light"/>
                <a:ea typeface="+mn-lt"/>
                <a:cs typeface="+mn-lt"/>
              </a:rPr>
              <a:t> человек</a:t>
            </a:r>
            <a:r>
              <a:rPr lang="en-GB" sz="2000">
                <a:latin typeface="Calibri Light"/>
                <a:ea typeface="+mn-lt"/>
                <a:cs typeface="+mn-lt"/>
              </a:rPr>
              <a:t>) </a:t>
            </a:r>
            <a:r>
              <a:rPr lang="ru-RU" sz="2000">
                <a:latin typeface="Calibri Light"/>
                <a:ea typeface="+mn-lt"/>
                <a:cs typeface="+mn-lt"/>
              </a:rPr>
              <a:t>были выявлены с </a:t>
            </a:r>
            <a:r>
              <a:rPr lang="en-GB" sz="2000">
                <a:latin typeface="Calibri Light"/>
                <a:ea typeface="+mn-lt"/>
                <a:cs typeface="+mn-lt"/>
              </a:rPr>
              <a:t>COVID-19 </a:t>
            </a:r>
            <a:r>
              <a:rPr lang="ru-RU" sz="2000">
                <a:latin typeface="Calibri Light"/>
                <a:ea typeface="+mn-lt"/>
                <a:cs typeface="+mn-lt"/>
              </a:rPr>
              <a:t>инфекцией.</a:t>
            </a:r>
            <a:endParaRPr lang="en-GB" sz="2000">
              <a:latin typeface="+mj-lt"/>
              <a:ea typeface="+mn-lt"/>
              <a:cs typeface="Calibri"/>
            </a:endParaRP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Calibri Light"/>
                <a:ea typeface="+mn-lt"/>
                <a:cs typeface="+mn-lt"/>
              </a:rPr>
              <a:t>Среди выявленных, </a:t>
            </a:r>
            <a:r>
              <a:rPr lang="en-GB" sz="2000">
                <a:latin typeface="Calibri Light"/>
                <a:ea typeface="+mn-lt"/>
                <a:cs typeface="+mn-lt"/>
              </a:rPr>
              <a:t>13.8% </a:t>
            </a:r>
            <a:r>
              <a:rPr lang="ru-RU" sz="2000">
                <a:latin typeface="Calibri Light"/>
                <a:ea typeface="+mn-lt"/>
                <a:cs typeface="+mn-lt"/>
              </a:rPr>
              <a:t>были госпитализированы в стационар</a:t>
            </a:r>
            <a:r>
              <a:rPr lang="en-GB" sz="2000">
                <a:latin typeface="Calibri Light"/>
                <a:ea typeface="+mn-lt"/>
                <a:cs typeface="+mn-lt"/>
              </a:rPr>
              <a:t>, 0.9% </a:t>
            </a:r>
            <a:r>
              <a:rPr lang="ru-RU" sz="2000">
                <a:latin typeface="Calibri Light"/>
                <a:ea typeface="+mn-lt"/>
                <a:cs typeface="+mn-lt"/>
              </a:rPr>
              <a:t>нуждались в госпитализации в отделение интенсивной терапии, смертельный исход возник среди </a:t>
            </a:r>
            <a:r>
              <a:rPr lang="en-GB" sz="2000">
                <a:latin typeface="Calibri Light"/>
                <a:ea typeface="+mn-lt"/>
                <a:cs typeface="+mn-lt"/>
              </a:rPr>
              <a:t>1.7% </a:t>
            </a:r>
            <a:r>
              <a:rPr lang="ru-RU" sz="2000">
                <a:latin typeface="Calibri Light"/>
                <a:ea typeface="+mn-lt"/>
                <a:cs typeface="+mn-lt"/>
              </a:rPr>
              <a:t>выявленных случаев</a:t>
            </a:r>
            <a:r>
              <a:rPr lang="en-GB" sz="2000">
                <a:latin typeface="Calibri Light"/>
                <a:ea typeface="+mn-lt"/>
                <a:cs typeface="+mn-lt"/>
              </a:rPr>
              <a:t>.</a:t>
            </a:r>
            <a:endParaRPr lang="en-GB" sz="2000">
              <a:latin typeface="Calibri Light"/>
              <a:cs typeface="Calibri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DB8AF6-8809-534C-9432-9ED0B7793278}"/>
              </a:ext>
            </a:extLst>
          </p:cNvPr>
          <p:cNvSpPr/>
          <p:nvPr/>
        </p:nvSpPr>
        <p:spPr>
          <a:xfrm>
            <a:off x="532829" y="713484"/>
            <a:ext cx="903839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2000" b="1"/>
              <a:t>Вирусная нагрузка ВИЧ, число </a:t>
            </a:r>
            <a:r>
              <a:rPr lang="en-GB" sz="2000" b="1"/>
              <a:t>CD4</a:t>
            </a:r>
            <a:r>
              <a:rPr lang="ru-RU" sz="2000" b="1"/>
              <a:t> лимфоцитов и исходы </a:t>
            </a:r>
            <a:r>
              <a:rPr lang="en-GB" sz="2000" b="1"/>
              <a:t>COVID-19</a:t>
            </a:r>
            <a:r>
              <a:rPr lang="ru-RU" sz="2000" b="1"/>
              <a:t> инфекции</a:t>
            </a:r>
            <a:endParaRPr lang="en-GB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E5B7226F-F06E-8D4A-92C2-A3B99FD44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161" y="1393757"/>
            <a:ext cx="6464152" cy="421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382C383-57D5-BE45-A1E1-AFDBF521351F}"/>
              </a:ext>
            </a:extLst>
          </p:cNvPr>
          <p:cNvSpPr/>
          <p:nvPr/>
        </p:nvSpPr>
        <p:spPr>
          <a:xfrm>
            <a:off x="5591175" y="1412875"/>
            <a:ext cx="6192838" cy="439261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hlinkClick r:id="rId5" action="ppaction://hlinksldjump"/>
            <a:extLst>
              <a:ext uri="{FF2B5EF4-FFF2-40B4-BE49-F238E27FC236}">
                <a16:creationId xmlns:a16="http://schemas.microsoft.com/office/drawing/2014/main" id="{3B618162-17D7-8F4F-8632-FA7F60148A53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hlinkClick r:id="rId6" action="ppaction://hlinksldjump"/>
            <a:extLst>
              <a:ext uri="{FF2B5EF4-FFF2-40B4-BE49-F238E27FC236}">
                <a16:creationId xmlns:a16="http://schemas.microsoft.com/office/drawing/2014/main" id="{8DA36338-EE95-F040-B54D-132DA5538D82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5" name="Rectangle 14">
            <a:hlinkClick r:id="rId5" action="ppaction://hlinksldjump"/>
            <a:extLst>
              <a:ext uri="{FF2B5EF4-FFF2-40B4-BE49-F238E27FC236}">
                <a16:creationId xmlns:a16="http://schemas.microsoft.com/office/drawing/2014/main" id="{F8EF2FBD-0F38-F041-9D61-C14F858B72E8}"/>
              </a:ext>
            </a:extLst>
          </p:cNvPr>
          <p:cNvSpPr/>
          <p:nvPr/>
        </p:nvSpPr>
        <p:spPr>
          <a:xfrm>
            <a:off x="400050" y="6021381"/>
            <a:ext cx="1530350" cy="138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0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852008" y="6453188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Nomah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 OALB0301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344841"/>
            <a:ext cx="11304588" cy="4059113"/>
          </a:xfrm>
          <a:prstGeom prst="rect">
            <a:avLst/>
          </a:prstGeom>
        </p:spPr>
        <p:txBody>
          <a:bodyPr wrap="square" lIns="0" tIns="0" rIns="0" bIns="0" numCol="2" spcCol="360000" anchor="t">
            <a:noAutofit/>
          </a:bodyPr>
          <a:lstStyle/>
          <a:p>
            <a:pPr marL="0" lvl="1" defTabSz="720000">
              <a:spcAft>
                <a:spcPts val="500"/>
              </a:spcAft>
              <a:buClr>
                <a:srgbClr val="E0001B"/>
              </a:buClr>
              <a:buSzPct val="70000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При поправке данных с учетом помех  («мешающих» факторов) было выявлено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:</a:t>
            </a: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COVID-19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инфекция чаще выявлялась среди ВИЧ-инфицированных лиц, если они были иммигрантами, мужчинами гомосексуальной или бисексуальной ориентации и при наличии по крайней мере 4 сопутствующих заболеваний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 </a:t>
            </a:r>
            <a:endParaRPr lang="en-GB" sz="2000">
              <a:latin typeface="+mj-lt"/>
              <a:cs typeface="Times New Roman"/>
            </a:endParaRP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Наличие сопутствующих заболеваний (например, сердечно-сосудистых заболеваний, хронической почечной недостаточности, ракового заболевания и гипертонии) строго ассоциировалось с риском неблагоприятного исхода.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  </a:t>
            </a: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Лица в возрасте старше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75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 лет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и иммигранты подвергались наиболее высокому риску госпитализации и смертельного исхода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 </a:t>
            </a:r>
            <a:endParaRPr lang="en-US" sz="2000">
              <a:latin typeface="+mj-lt"/>
              <a:cs typeface="Times New Roman"/>
            </a:endParaRP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Уровень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CD4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не ассоциировался  с риском тяжелого течения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COVID-19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среди лиц с неопределяемой вирусной нагрузкой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 </a:t>
            </a: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У лиц с определяемой вирусной нагрузкой уровень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CD4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ниже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500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 являлся фактором, повышающим риск неблагоприятного исхода.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 </a:t>
            </a: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endParaRPr lang="en-GB" sz="2000">
              <a:latin typeface="+mj-lt"/>
              <a:ea typeface="Calibri" panose="020F0502020204030204" pitchFamily="34" charset="0"/>
              <a:cs typeface="Times New Roman"/>
            </a:endParaRPr>
          </a:p>
          <a:p>
            <a:pPr marL="0" lvl="1" defTabSz="720000">
              <a:spcAft>
                <a:spcPts val="500"/>
              </a:spcAft>
              <a:buClr>
                <a:srgbClr val="E0001B"/>
              </a:buClr>
              <a:buSzPct val="70000"/>
            </a:pPr>
            <a:endParaRPr lang="en-GB" sz="22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defTabSz="720000">
              <a:spcAft>
                <a:spcPts val="500"/>
              </a:spcAft>
              <a:buClr>
                <a:srgbClr val="E0001B"/>
              </a:buClr>
              <a:buSzPct val="70000"/>
            </a:pPr>
            <a:endParaRPr lang="en-GB" sz="22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01DB8B-E8F0-894C-83EE-2A045685651E}"/>
              </a:ext>
            </a:extLst>
          </p:cNvPr>
          <p:cNvSpPr/>
          <p:nvPr/>
        </p:nvSpPr>
        <p:spPr>
          <a:xfrm>
            <a:off x="479425" y="115889"/>
            <a:ext cx="10745166" cy="4672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COVID-19 </a:t>
            </a: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и ВИЧ</a:t>
            </a:r>
            <a:r>
              <a:rPr lang="en-US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Вирусная нагрузка ВИЧ, число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CD4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лимфоцитов и исходы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COVID-19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инфекции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Freeform 5">
            <a:hlinkClick r:id="rId4" action="ppaction://hlinksldjump"/>
            <a:extLst>
              <a:ext uri="{FF2B5EF4-FFF2-40B4-BE49-F238E27FC236}">
                <a16:creationId xmlns:a16="http://schemas.microsoft.com/office/drawing/2014/main" id="{0DDCEA1A-F7AB-B448-8B20-031F84B50D7E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Box 9">
            <a:hlinkClick r:id="rId5" action="ppaction://hlinksldjump"/>
            <a:extLst>
              <a:ext uri="{FF2B5EF4-FFF2-40B4-BE49-F238E27FC236}">
                <a16:creationId xmlns:a16="http://schemas.microsoft.com/office/drawing/2014/main" id="{9585B776-AD30-D841-BBC9-4D41C97C2236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9" name="Rectangle 8">
            <a:hlinkClick r:id="rId4" action="ppaction://hlinksldjump"/>
            <a:extLst>
              <a:ext uri="{FF2B5EF4-FFF2-40B4-BE49-F238E27FC236}">
                <a16:creationId xmlns:a16="http://schemas.microsoft.com/office/drawing/2014/main" id="{281A95C5-3DA5-B44D-B192-2B34D0314617}"/>
              </a:ext>
            </a:extLst>
          </p:cNvPr>
          <p:cNvSpPr/>
          <p:nvPr/>
        </p:nvSpPr>
        <p:spPr>
          <a:xfrm>
            <a:off x="400050" y="6021381"/>
            <a:ext cx="1530350" cy="138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13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852008" y="6453188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Mehta OALX01LB04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5A432D-5651-4146-B9EB-C85A209AF007}"/>
              </a:ext>
            </a:extLst>
          </p:cNvPr>
          <p:cNvSpPr/>
          <p:nvPr/>
        </p:nvSpPr>
        <p:spPr>
          <a:xfrm>
            <a:off x="479425" y="115889"/>
            <a:ext cx="10745166" cy="4672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COVID-19 </a:t>
            </a: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и ВИЧ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Доступ к АРВ-терапии во время пандемии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COVID-19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344842"/>
            <a:ext cx="6197600" cy="2590453"/>
          </a:xfrm>
          <a:prstGeom prst="rect">
            <a:avLst/>
          </a:prstGeom>
        </p:spPr>
        <p:txBody>
          <a:bodyPr wrap="square" lIns="0" tIns="0" rIns="0" bIns="0" numCol="1" spcCol="180000">
            <a:sp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Нарушила ли пандемия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COVID-19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доступ к АРВ-терапии и ВИЧ-специализированной помощи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Наблюдение проводилось в семи странах Африки южнее Сахары, получающих поддержку программы «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PEPFAR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США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анализ были включены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2541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центр, обеспечивающих терапию для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1.8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миллионов ВИЧ-инфицированных лиц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5F4A2B-591E-5D41-B4C9-AD7A7760EEE6}"/>
              </a:ext>
            </a:extLst>
          </p:cNvPr>
          <p:cNvSpPr/>
          <p:nvPr/>
        </p:nvSpPr>
        <p:spPr>
          <a:xfrm>
            <a:off x="479425" y="697142"/>
            <a:ext cx="1167741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2000" b="1"/>
              <a:t>Доступ к терапии во время пандемии </a:t>
            </a:r>
            <a:r>
              <a:rPr lang="en-GB" sz="2000" b="1"/>
              <a:t>COVID-19</a:t>
            </a:r>
            <a:endParaRPr lang="en-GB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898E03-1C95-EF46-AFE9-C6DB9BA239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64" r="18973"/>
          <a:stretch/>
        </p:blipFill>
        <p:spPr>
          <a:xfrm>
            <a:off x="6851650" y="1344842"/>
            <a:ext cx="5340350" cy="4408957"/>
          </a:xfrm>
          <a:prstGeom prst="rect">
            <a:avLst/>
          </a:prstGeom>
        </p:spPr>
      </p:pic>
      <p:sp>
        <p:nvSpPr>
          <p:cNvPr id="11" name="Freeform 10">
            <a:hlinkClick r:id="rId5" action="ppaction://hlinksldjump"/>
            <a:extLst>
              <a:ext uri="{FF2B5EF4-FFF2-40B4-BE49-F238E27FC236}">
                <a16:creationId xmlns:a16="http://schemas.microsoft.com/office/drawing/2014/main" id="{35D1ECD7-E4F5-7444-9BA4-1C1B1DEB4B78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hlinkClick r:id="rId6" action="ppaction://hlinksldjump"/>
            <a:extLst>
              <a:ext uri="{FF2B5EF4-FFF2-40B4-BE49-F238E27FC236}">
                <a16:creationId xmlns:a16="http://schemas.microsoft.com/office/drawing/2014/main" id="{60E80907-A9B4-3146-9AD9-42E6D96B9235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49B9D878-D046-1C42-A86C-6C118DD7B3E6}"/>
              </a:ext>
            </a:extLst>
          </p:cNvPr>
          <p:cNvSpPr/>
          <p:nvPr/>
        </p:nvSpPr>
        <p:spPr>
          <a:xfrm>
            <a:off x="400050" y="6021381"/>
            <a:ext cx="1530350" cy="138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11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155FB7F-A175-FC42-844F-969B82C07F70}"/>
              </a:ext>
            </a:extLst>
          </p:cNvPr>
          <p:cNvSpPr txBox="1">
            <a:spLocks/>
          </p:cNvSpPr>
          <p:nvPr/>
        </p:nvSpPr>
        <p:spPr>
          <a:xfrm>
            <a:off x="488554" y="1700214"/>
            <a:ext cx="7433841" cy="350137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numCol="1" spcCol="18000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9263" indent="-449263">
              <a:lnSpc>
                <a:spcPct val="100000"/>
              </a:lnSpc>
              <a:buNone/>
            </a:pPr>
            <a:r>
              <a:rPr lang="en-GB" sz="2200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4</a:t>
            </a:r>
            <a:r>
              <a:rPr lang="en-GB" sz="2200">
                <a:solidFill>
                  <a:srgbClr val="E0001B"/>
                </a:solidFill>
                <a:latin typeface="+mj-lt"/>
                <a:cs typeface="Calibri" panose="020F0502020204030204" pitchFamily="34" charset="0"/>
              </a:rPr>
              <a:t>	</a:t>
            </a:r>
            <a:r>
              <a:rPr lang="ru-RU" sz="2200">
                <a:latin typeface="+mj-lt"/>
                <a:cs typeface="Calibri" panose="020F0502020204030204" pitchFamily="34" charset="0"/>
              </a:rPr>
              <a:t>Заболеваемость среди лиц, принимающих </a:t>
            </a:r>
            <a:r>
              <a:rPr lang="ru-RU" sz="2200" err="1">
                <a:latin typeface="+mj-lt"/>
                <a:cs typeface="Calibri" panose="020F0502020204030204" pitchFamily="34" charset="0"/>
              </a:rPr>
              <a:t>доконтактную</a:t>
            </a:r>
            <a:r>
              <a:rPr lang="ru-RU" sz="2200">
                <a:latin typeface="+mj-lt"/>
                <a:cs typeface="Calibri" panose="020F0502020204030204" pitchFamily="34" charset="0"/>
              </a:rPr>
              <a:t> </a:t>
            </a:r>
            <a:r>
              <a:rPr lang="en-GB" sz="2200">
                <a:latin typeface="+mj-lt"/>
                <a:cs typeface="Calibri" panose="020F0502020204030204" pitchFamily="34" charset="0"/>
              </a:rPr>
              <a:t/>
            </a:r>
            <a:br>
              <a:rPr lang="en-GB" sz="2200">
                <a:latin typeface="+mj-lt"/>
                <a:cs typeface="Calibri" panose="020F0502020204030204" pitchFamily="34" charset="0"/>
              </a:rPr>
            </a:br>
            <a:r>
              <a:rPr lang="ru-RU" sz="2200">
                <a:latin typeface="+mj-lt"/>
                <a:cs typeface="Calibri" panose="020F0502020204030204" pitchFamily="34" charset="0"/>
              </a:rPr>
              <a:t>профилактику (ДКП), и лекарственная резистентность</a:t>
            </a:r>
            <a:endParaRPr lang="en-GB" sz="2200">
              <a:latin typeface="+mj-lt"/>
              <a:cs typeface="Calibri" panose="020F0502020204030204" pitchFamily="34" charset="0"/>
            </a:endParaRPr>
          </a:p>
          <a:p>
            <a:pPr marL="449263" indent="-449263">
              <a:lnSpc>
                <a:spcPct val="100000"/>
              </a:lnSpc>
              <a:buNone/>
            </a:pPr>
            <a:r>
              <a:rPr lang="en-GB" sz="2200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6</a:t>
            </a:r>
            <a:r>
              <a:rPr lang="en-GB" sz="2200">
                <a:solidFill>
                  <a:srgbClr val="E0001B"/>
                </a:solidFill>
                <a:latin typeface="+mj-lt"/>
                <a:cs typeface="Calibri" panose="020F0502020204030204" pitchFamily="34" charset="0"/>
              </a:rPr>
              <a:t>	</a:t>
            </a:r>
            <a:r>
              <a:rPr lang="ru-RU" sz="2200">
                <a:latin typeface="+mj-lt"/>
                <a:cs typeface="Calibri" panose="020F0502020204030204" pitchFamily="34" charset="0"/>
              </a:rPr>
              <a:t>Инъекционная ДКП более эффективна для женщин</a:t>
            </a:r>
            <a:endParaRPr lang="en-GB" sz="2200">
              <a:latin typeface="+mj-lt"/>
              <a:cs typeface="Calibri" panose="020F0502020204030204" pitchFamily="34" charset="0"/>
            </a:endParaRPr>
          </a:p>
          <a:p>
            <a:pPr marL="449263" indent="-449263">
              <a:lnSpc>
                <a:spcPct val="100000"/>
              </a:lnSpc>
              <a:buNone/>
            </a:pPr>
            <a:r>
              <a:rPr lang="en-GB" sz="2200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9</a:t>
            </a:r>
            <a:r>
              <a:rPr lang="en-GB" sz="2200">
                <a:solidFill>
                  <a:srgbClr val="E0001B"/>
                </a:solidFill>
                <a:latin typeface="+mj-lt"/>
                <a:cs typeface="Calibri" panose="020F0502020204030204" pitchFamily="34" charset="0"/>
              </a:rPr>
              <a:t>	</a:t>
            </a:r>
            <a:r>
              <a:rPr lang="ru-RU" sz="2200">
                <a:latin typeface="+mj-lt"/>
                <a:cs typeface="Calibri" panose="020F0502020204030204" pitchFamily="34" charset="0"/>
              </a:rPr>
              <a:t>Молодые женщины эффективно используют оральный </a:t>
            </a:r>
            <a:r>
              <a:rPr lang="en-GB" sz="2200">
                <a:latin typeface="+mj-lt"/>
                <a:cs typeface="Calibri" panose="020F0502020204030204" pitchFamily="34" charset="0"/>
              </a:rPr>
              <a:t/>
            </a:r>
            <a:br>
              <a:rPr lang="en-GB" sz="2200">
                <a:latin typeface="+mj-lt"/>
                <a:cs typeface="Calibri" panose="020F0502020204030204" pitchFamily="34" charset="0"/>
              </a:rPr>
            </a:br>
            <a:r>
              <a:rPr lang="ru-RU" sz="2200">
                <a:latin typeface="+mj-lt"/>
                <a:cs typeface="Calibri" panose="020F0502020204030204" pitchFamily="34" charset="0"/>
              </a:rPr>
              <a:t>ДКП-препарат и влагалищные кольца</a:t>
            </a:r>
            <a:endParaRPr lang="en-GB" sz="2200">
              <a:latin typeface="+mj-lt"/>
              <a:cs typeface="Calibri" panose="020F0502020204030204" pitchFamily="34" charset="0"/>
            </a:endParaRPr>
          </a:p>
          <a:p>
            <a:pPr marL="449263" indent="-449263">
              <a:lnSpc>
                <a:spcPct val="100000"/>
              </a:lnSpc>
              <a:buNone/>
            </a:pPr>
            <a:r>
              <a:rPr lang="en-GB" sz="2200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11</a:t>
            </a:r>
            <a:r>
              <a:rPr lang="en-GB" sz="2200">
                <a:solidFill>
                  <a:srgbClr val="E0001B"/>
                </a:solidFill>
                <a:latin typeface="+mj-lt"/>
                <a:cs typeface="Calibri" panose="020F0502020204030204" pitchFamily="34" charset="0"/>
              </a:rPr>
              <a:t>	</a:t>
            </a:r>
            <a:r>
              <a:rPr lang="ru-RU" sz="2200">
                <a:latin typeface="+mj-lt"/>
                <a:cs typeface="Calibri" panose="020F0502020204030204" pitchFamily="34" charset="0"/>
              </a:rPr>
              <a:t>Влагалищные кольца и оральная ДКП для беременных</a:t>
            </a:r>
            <a:r>
              <a:rPr lang="en-GB" sz="2200">
                <a:latin typeface="+mj-lt"/>
                <a:cs typeface="Calibri" panose="020F0502020204030204" pitchFamily="34" charset="0"/>
              </a:rPr>
              <a:t> </a:t>
            </a:r>
            <a:r>
              <a:rPr lang="en-GB" sz="2200">
                <a:latin typeface="+mj-lt"/>
                <a:cs typeface="Calibri Light" panose="020F0302020204030204" pitchFamily="34" charset="0"/>
              </a:rPr>
              <a:t>	</a:t>
            </a:r>
          </a:p>
          <a:p>
            <a:pPr marL="449263" indent="-449263">
              <a:lnSpc>
                <a:spcPct val="100000"/>
              </a:lnSpc>
              <a:buNone/>
            </a:pPr>
            <a:r>
              <a:rPr lang="en-GB" sz="2200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13</a:t>
            </a:r>
            <a:r>
              <a:rPr lang="en-GB" sz="2200">
                <a:solidFill>
                  <a:srgbClr val="E0001B"/>
                </a:solidFill>
                <a:latin typeface="+mj-lt"/>
                <a:cs typeface="Calibri" panose="020F0502020204030204" pitchFamily="34" charset="0"/>
              </a:rPr>
              <a:t>	</a:t>
            </a:r>
            <a:r>
              <a:rPr lang="ru-RU" sz="2200">
                <a:latin typeface="+mj-lt"/>
              </a:rPr>
              <a:t>Феминизирующая гормональная терапия и ДКП </a:t>
            </a:r>
            <a:r>
              <a:rPr lang="en-GB" sz="2200">
                <a:latin typeface="+mj-lt"/>
              </a:rPr>
              <a:t> </a:t>
            </a:r>
          </a:p>
          <a:p>
            <a:pPr marL="449263" indent="-449263">
              <a:lnSpc>
                <a:spcPct val="100000"/>
              </a:lnSpc>
              <a:buNone/>
            </a:pPr>
            <a:endParaRPr lang="en-GB" sz="2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EEA344E-3F32-614A-A6C8-6606B446D697}"/>
              </a:ext>
            </a:extLst>
          </p:cNvPr>
          <p:cNvSpPr txBox="1">
            <a:spLocks/>
          </p:cNvSpPr>
          <p:nvPr/>
        </p:nvSpPr>
        <p:spPr>
          <a:xfrm>
            <a:off x="452195" y="596727"/>
            <a:ext cx="5851170" cy="692973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5400">
                <a:solidFill>
                  <a:srgbClr val="D1222A"/>
                </a:solidFill>
                <a:latin typeface="+mn-lt"/>
              </a:rPr>
              <a:t>ВИЧ-профилактика</a:t>
            </a:r>
            <a:endParaRPr lang="en-US" sz="5400" b="1">
              <a:solidFill>
                <a:srgbClr val="D1222A"/>
              </a:solidFill>
              <a:latin typeface="+mn-lt"/>
              <a:ea typeface="Verdana" panose="020B0604030504040204" pitchFamily="34" charset="0"/>
            </a:endParaRPr>
          </a:p>
        </p:txBody>
      </p:sp>
      <p:sp>
        <p:nvSpPr>
          <p:cNvPr id="19" name="Rectangle 18">
            <a:hlinkClick r:id="rId3" action="ppaction://hlinksldjump"/>
            <a:extLst>
              <a:ext uri="{FF2B5EF4-FFF2-40B4-BE49-F238E27FC236}">
                <a16:creationId xmlns:a16="http://schemas.microsoft.com/office/drawing/2014/main" id="{DAF150BF-6975-B14B-B338-A62A6A17924B}"/>
              </a:ext>
            </a:extLst>
          </p:cNvPr>
          <p:cNvSpPr/>
          <p:nvPr/>
        </p:nvSpPr>
        <p:spPr>
          <a:xfrm>
            <a:off x="309166" y="3801291"/>
            <a:ext cx="5834508" cy="251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3F4B873-56AD-5044-8727-512BAA7B0630}"/>
              </a:ext>
            </a:extLst>
          </p:cNvPr>
          <p:cNvCxnSpPr>
            <a:cxnSpLocks/>
          </p:cNvCxnSpPr>
          <p:nvPr/>
        </p:nvCxnSpPr>
        <p:spPr>
          <a:xfrm flipH="1">
            <a:off x="8123847" y="-452538"/>
            <a:ext cx="2557462" cy="6721609"/>
          </a:xfrm>
          <a:prstGeom prst="line">
            <a:avLst/>
          </a:prstGeom>
          <a:ln w="76200">
            <a:solidFill>
              <a:srgbClr val="D922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DA4BBAE-95DC-1345-BFEB-393A88A269EA}"/>
              </a:ext>
            </a:extLst>
          </p:cNvPr>
          <p:cNvSpPr/>
          <p:nvPr/>
        </p:nvSpPr>
        <p:spPr>
          <a:xfrm>
            <a:off x="-96688" y="6224950"/>
            <a:ext cx="8568952" cy="119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hlinkClick r:id="rId4" action="ppaction://hlinksldjump"/>
            <a:extLst>
              <a:ext uri="{FF2B5EF4-FFF2-40B4-BE49-F238E27FC236}">
                <a16:creationId xmlns:a16="http://schemas.microsoft.com/office/drawing/2014/main" id="{13A70018-3F29-D447-8FDD-4CEDEF69B7D6}"/>
              </a:ext>
            </a:extLst>
          </p:cNvPr>
          <p:cNvSpPr/>
          <p:nvPr/>
        </p:nvSpPr>
        <p:spPr>
          <a:xfrm>
            <a:off x="309166" y="1751042"/>
            <a:ext cx="7433842" cy="599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5" action="ppaction://hlinksldjump"/>
            <a:extLst>
              <a:ext uri="{FF2B5EF4-FFF2-40B4-BE49-F238E27FC236}">
                <a16:creationId xmlns:a16="http://schemas.microsoft.com/office/drawing/2014/main" id="{5EFDE3B9-19D9-B24E-A0E9-29F4B3A0CB80}"/>
              </a:ext>
            </a:extLst>
          </p:cNvPr>
          <p:cNvSpPr/>
          <p:nvPr/>
        </p:nvSpPr>
        <p:spPr>
          <a:xfrm>
            <a:off x="309166" y="2577922"/>
            <a:ext cx="5256213" cy="1863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6" action="ppaction://hlinksldjump"/>
            <a:extLst>
              <a:ext uri="{FF2B5EF4-FFF2-40B4-BE49-F238E27FC236}">
                <a16:creationId xmlns:a16="http://schemas.microsoft.com/office/drawing/2014/main" id="{AD57847A-5039-2D48-A99C-62D64B550D93}"/>
              </a:ext>
            </a:extLst>
          </p:cNvPr>
          <p:cNvSpPr/>
          <p:nvPr/>
        </p:nvSpPr>
        <p:spPr>
          <a:xfrm>
            <a:off x="309167" y="3020235"/>
            <a:ext cx="5076825" cy="5804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7" action="ppaction://hlinksldjump"/>
            <a:extLst>
              <a:ext uri="{FF2B5EF4-FFF2-40B4-BE49-F238E27FC236}">
                <a16:creationId xmlns:a16="http://schemas.microsoft.com/office/drawing/2014/main" id="{C377E906-79A1-FE44-B4A4-3F519DFBE4A4}"/>
              </a:ext>
            </a:extLst>
          </p:cNvPr>
          <p:cNvSpPr/>
          <p:nvPr/>
        </p:nvSpPr>
        <p:spPr>
          <a:xfrm>
            <a:off x="309165" y="4253015"/>
            <a:ext cx="4954091" cy="2626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B2D111-9B8A-B943-9749-C1FB0D38B2FF}"/>
              </a:ext>
            </a:extLst>
          </p:cNvPr>
          <p:cNvCxnSpPr/>
          <p:nvPr/>
        </p:nvCxnSpPr>
        <p:spPr>
          <a:xfrm>
            <a:off x="488554" y="4742706"/>
            <a:ext cx="288151" cy="0"/>
          </a:xfrm>
          <a:prstGeom prst="line">
            <a:avLst/>
          </a:prstGeom>
          <a:ln>
            <a:solidFill>
              <a:srgbClr val="D922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ABFF4329-3D73-134B-BA97-E6AA01E1AAB5}"/>
              </a:ext>
            </a:extLst>
          </p:cNvPr>
          <p:cNvSpPr/>
          <p:nvPr/>
        </p:nvSpPr>
        <p:spPr>
          <a:xfrm>
            <a:off x="-1690569" y="5383714"/>
            <a:ext cx="1116013" cy="127000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2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9991" y="6453188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Mehta OALX01LB04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6" y="1344842"/>
            <a:ext cx="11304588" cy="1974900"/>
          </a:xfrm>
          <a:prstGeom prst="rect">
            <a:avLst/>
          </a:prstGeom>
        </p:spPr>
        <p:txBody>
          <a:bodyPr wrap="square" lIns="0" tIns="0" rIns="0" bIns="0" numCol="3" spcCol="360000">
            <a:sp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2.8%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пациентов испытывали перебои в терапии до введения карантинных мер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2.3%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во время карантина и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2.06%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- после карантина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 </a:t>
            </a:r>
          </a:p>
          <a:p>
            <a:pPr marL="0" lvl="1" defTabSz="720000">
              <a:spcAft>
                <a:spcPts val="500"/>
              </a:spcAft>
              <a:buClr>
                <a:srgbClr val="E0001B"/>
              </a:buClr>
              <a:buSzPct val="70000"/>
            </a:pP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целом, на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23%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больше пациентов испытывали перебои АРВ-терапии до карантина, чем непосредственно во время карантина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Повышения уровня перебоев терапии удалось избежать за счет адаптации таких мер, как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выдача препаратов на более длительный срок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A8438632-285F-0C47-B3ED-84EAD21AAA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2" b="7376"/>
          <a:stretch/>
        </p:blipFill>
        <p:spPr bwMode="auto">
          <a:xfrm>
            <a:off x="1774826" y="3536950"/>
            <a:ext cx="7667625" cy="226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D73CE22-D3C1-8949-AD30-FF3A1CFD528F}"/>
              </a:ext>
            </a:extLst>
          </p:cNvPr>
          <p:cNvSpPr/>
          <p:nvPr/>
        </p:nvSpPr>
        <p:spPr>
          <a:xfrm>
            <a:off x="9586913" y="5267600"/>
            <a:ext cx="181596" cy="181596"/>
          </a:xfrm>
          <a:prstGeom prst="rect">
            <a:avLst/>
          </a:prstGeom>
          <a:solidFill>
            <a:srgbClr val="743D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43DA6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8499B3-0A2B-6A47-A4F8-5F3925795BE5}"/>
              </a:ext>
            </a:extLst>
          </p:cNvPr>
          <p:cNvSpPr/>
          <p:nvPr/>
        </p:nvSpPr>
        <p:spPr>
          <a:xfrm>
            <a:off x="9768509" y="5215052"/>
            <a:ext cx="1882775" cy="581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Grand Total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% Difference from P2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000D63-9D6D-8F42-AF83-C1F4B0CFED87}"/>
              </a:ext>
            </a:extLst>
          </p:cNvPr>
          <p:cNvSpPr/>
          <p:nvPr/>
        </p:nvSpPr>
        <p:spPr>
          <a:xfrm rot="8100000">
            <a:off x="9615577" y="5555899"/>
            <a:ext cx="143071" cy="143071"/>
          </a:xfrm>
          <a:prstGeom prst="rect">
            <a:avLst/>
          </a:prstGeom>
          <a:solidFill>
            <a:srgbClr val="C9E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43DA6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028D6E-4B1D-604F-8D87-FE414D8668A3}"/>
              </a:ext>
            </a:extLst>
          </p:cNvPr>
          <p:cNvSpPr/>
          <p:nvPr/>
        </p:nvSpPr>
        <p:spPr>
          <a:xfrm>
            <a:off x="1774825" y="3536950"/>
            <a:ext cx="10009188" cy="225954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234263-D71E-AF47-B31B-7836D2EB61C9}"/>
              </a:ext>
            </a:extLst>
          </p:cNvPr>
          <p:cNvSpPr/>
          <p:nvPr/>
        </p:nvSpPr>
        <p:spPr>
          <a:xfrm>
            <a:off x="479425" y="115889"/>
            <a:ext cx="10745166" cy="4672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COVID-19 </a:t>
            </a: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и ВИЧ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Доступ к АРВ-терапии во время пандемии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COVID-19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4" name="Freeform 13">
            <a:hlinkClick r:id="rId5" action="ppaction://hlinksldjump"/>
            <a:extLst>
              <a:ext uri="{FF2B5EF4-FFF2-40B4-BE49-F238E27FC236}">
                <a16:creationId xmlns:a16="http://schemas.microsoft.com/office/drawing/2014/main" id="{7B126EC2-42BB-594F-A792-1A2C6C7795A5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hlinkClick r:id="rId6" action="ppaction://hlinksldjump"/>
            <a:extLst>
              <a:ext uri="{FF2B5EF4-FFF2-40B4-BE49-F238E27FC236}">
                <a16:creationId xmlns:a16="http://schemas.microsoft.com/office/drawing/2014/main" id="{6CFF7E79-A500-8A44-9981-3D42C41CAC55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6" name="Rectangle 15">
            <a:hlinkClick r:id="rId5" action="ppaction://hlinksldjump"/>
            <a:extLst>
              <a:ext uri="{FF2B5EF4-FFF2-40B4-BE49-F238E27FC236}">
                <a16:creationId xmlns:a16="http://schemas.microsoft.com/office/drawing/2014/main" id="{F730A544-0574-454A-A674-F21BB78F599E}"/>
              </a:ext>
            </a:extLst>
          </p:cNvPr>
          <p:cNvSpPr/>
          <p:nvPr/>
        </p:nvSpPr>
        <p:spPr>
          <a:xfrm>
            <a:off x="400050" y="6021381"/>
            <a:ext cx="1530350" cy="138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1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9991" y="6453188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Godfrey SA3302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5A432D-5651-4146-B9EB-C85A209AF007}"/>
              </a:ext>
            </a:extLst>
          </p:cNvPr>
          <p:cNvSpPr/>
          <p:nvPr/>
        </p:nvSpPr>
        <p:spPr>
          <a:xfrm>
            <a:off x="479425" y="115889"/>
            <a:ext cx="10745166" cy="4672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COVID-19 </a:t>
            </a: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и ВИЧ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Многомесячная выдача препаратов в странах, поддерживаемых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PEPFAR</a:t>
            </a: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6" y="1341438"/>
            <a:ext cx="6220406" cy="3577903"/>
          </a:xfrm>
          <a:prstGeom prst="rect">
            <a:avLst/>
          </a:prstGeom>
        </p:spPr>
        <p:txBody>
          <a:bodyPr wrap="square" lIns="0" tIns="0" rIns="0" bIns="0" numCol="1" spcCol="180000">
            <a:sp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Цели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PEPFAR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(Экстренного Плана Президента США по Борьбе со СПИД)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период пандемии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COVID-19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включали в себя обеспечение бесперебойной АРВ-терапии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 снижение риска потенциальных контактов с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COVID-19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для пациентов и персонала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Ключевым элементом этой стратегии стал отрыв выдачи препаратов от клинической помощи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Из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52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проанализированных стран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30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внесли изменения в инструкции по периодичности выдачи препаратов (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MM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 марта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2020. </a:t>
            </a:r>
          </a:p>
          <a:p>
            <a:pPr marL="0" lvl="1" defTabSz="720000">
              <a:spcAft>
                <a:spcPts val="500"/>
              </a:spcAft>
              <a:buClr>
                <a:srgbClr val="E0001B"/>
              </a:buClr>
              <a:buSzPct val="70000"/>
            </a:pP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DB8AF6-8809-534C-9432-9ED0B7793278}"/>
              </a:ext>
            </a:extLst>
          </p:cNvPr>
          <p:cNvSpPr/>
          <p:nvPr/>
        </p:nvSpPr>
        <p:spPr>
          <a:xfrm>
            <a:off x="479425" y="689362"/>
            <a:ext cx="1164518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2000" b="1"/>
              <a:t>Многомесячная выдача препаратов в странах, поддерживаемых </a:t>
            </a:r>
            <a:r>
              <a:rPr lang="en-GB" sz="2000" b="1"/>
              <a:t>PEPFAR</a:t>
            </a:r>
            <a:endParaRPr lang="en-GB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0342DD-6FF7-FA41-82B4-B77896B713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56" t="1882" b="80"/>
          <a:stretch/>
        </p:blipFill>
        <p:spPr>
          <a:xfrm>
            <a:off x="6851650" y="1412875"/>
            <a:ext cx="5377448" cy="37544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076ECB-F89F-4B86-B22D-076859DAA818}"/>
              </a:ext>
            </a:extLst>
          </p:cNvPr>
          <p:cNvSpPr txBox="1"/>
          <p:nvPr/>
        </p:nvSpPr>
        <p:spPr>
          <a:xfrm>
            <a:off x="7946021" y="5167316"/>
            <a:ext cx="391031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>
                <a:ea typeface="+mn-lt"/>
                <a:cs typeface="+mn-lt"/>
              </a:rPr>
              <a:t>PWRDF. CC BY 2.0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10" name="Freeform 9">
            <a:hlinkClick r:id="rId5" action="ppaction://hlinksldjump"/>
            <a:extLst>
              <a:ext uri="{FF2B5EF4-FFF2-40B4-BE49-F238E27FC236}">
                <a16:creationId xmlns:a16="http://schemas.microsoft.com/office/drawing/2014/main" id="{B4A902F4-929D-8744-A4CD-481D68349D25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extBox 12">
            <a:hlinkClick r:id="rId6" action="ppaction://hlinksldjump"/>
            <a:extLst>
              <a:ext uri="{FF2B5EF4-FFF2-40B4-BE49-F238E27FC236}">
                <a16:creationId xmlns:a16="http://schemas.microsoft.com/office/drawing/2014/main" id="{BF9C5488-A16F-2F40-9CB8-7EAAF6E144D5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4" name="Rectangle 13">
            <a:hlinkClick r:id="rId5" action="ppaction://hlinksldjump"/>
            <a:extLst>
              <a:ext uri="{FF2B5EF4-FFF2-40B4-BE49-F238E27FC236}">
                <a16:creationId xmlns:a16="http://schemas.microsoft.com/office/drawing/2014/main" id="{1BC1585F-9756-4A47-B035-4F924697F7F1}"/>
              </a:ext>
            </a:extLst>
          </p:cNvPr>
          <p:cNvSpPr/>
          <p:nvPr/>
        </p:nvSpPr>
        <p:spPr>
          <a:xfrm>
            <a:off x="400050" y="6021381"/>
            <a:ext cx="1530350" cy="138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8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63154C-1EB4-BA4F-81D9-3C27513C9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328" y="1693956"/>
            <a:ext cx="6169835" cy="38952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9991" y="6453189"/>
            <a:ext cx="6091972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Godfrey SA3302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6" y="1344841"/>
            <a:ext cx="4902412" cy="3513782"/>
          </a:xfrm>
          <a:prstGeom prst="rect">
            <a:avLst/>
          </a:prstGeom>
        </p:spPr>
        <p:txBody>
          <a:bodyPr wrap="square" lIns="0" tIns="0" rIns="0" bIns="0" numCol="1" spcCol="180000" anchor="t">
            <a:spAutoFit/>
          </a:bodyPr>
          <a:lstStyle/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Доступ к многомесячной выдаче препаратов (ММП) был значительно расширен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 </a:t>
            </a:r>
            <a:endParaRPr lang="en-US" sz="2000">
              <a:cs typeface="Times New Roman"/>
            </a:endParaRP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Calibri Light"/>
                <a:ea typeface="+mn-lt"/>
                <a:cs typeface="+mn-lt"/>
              </a:rPr>
              <a:t>Расширенный доступ распространялся на детей и подростков </a:t>
            </a:r>
            <a:r>
              <a:rPr lang="en-GB" sz="2000">
                <a:latin typeface="Calibri Light"/>
                <a:ea typeface="+mn-lt"/>
                <a:cs typeface="+mn-lt"/>
              </a:rPr>
              <a:t>(</a:t>
            </a:r>
            <a:r>
              <a:rPr lang="ru-RU" sz="2000">
                <a:latin typeface="Calibri Light"/>
                <a:ea typeface="+mn-lt"/>
                <a:cs typeface="+mn-lt"/>
              </a:rPr>
              <a:t>см. слайд </a:t>
            </a:r>
            <a:r>
              <a:rPr lang="en-GB" sz="2000">
                <a:latin typeface="Calibri Light"/>
                <a:ea typeface="+mn-lt"/>
                <a:cs typeface="+mn-lt"/>
              </a:rPr>
              <a:t>83).</a:t>
            </a:r>
            <a:endParaRPr lang="en-GB" sz="2000">
              <a:latin typeface="Calibri Light"/>
              <a:ea typeface="Calibri" panose="020F0502020204030204" pitchFamily="34" charset="0"/>
              <a:cs typeface="Times New Roman"/>
            </a:endParaRP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Внедрение этих изменений требовало слаженной работы всей цепочки провизорных учреждений, на ряду с планированием услуг на уровне учреждений и взаимодействием с пациентами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</a:t>
            </a: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97C8E8-72B2-7F41-8947-4520DCB64E6A}"/>
              </a:ext>
            </a:extLst>
          </p:cNvPr>
          <p:cNvSpPr/>
          <p:nvPr/>
        </p:nvSpPr>
        <p:spPr>
          <a:xfrm>
            <a:off x="5602326" y="1502083"/>
            <a:ext cx="619283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Изменения в выдаче препаратов март-июнь</a:t>
            </a:r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2020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C76776-C5A2-BF4C-A090-42BEBF956AD6}"/>
              </a:ext>
            </a:extLst>
          </p:cNvPr>
          <p:cNvSpPr/>
          <p:nvPr/>
        </p:nvSpPr>
        <p:spPr>
          <a:xfrm>
            <a:off x="5602325" y="1412876"/>
            <a:ext cx="6181687" cy="4408956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05DBEF-C2F7-3D4F-9B8C-4815B3EEFBFF}"/>
              </a:ext>
            </a:extLst>
          </p:cNvPr>
          <p:cNvSpPr/>
          <p:nvPr/>
        </p:nvSpPr>
        <p:spPr>
          <a:xfrm>
            <a:off x="479425" y="115889"/>
            <a:ext cx="10745166" cy="4672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COVID-19 </a:t>
            </a: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и ВИЧ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Многомесячная выдача препаратов в странах, поддерживаемых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PEPFAR</a:t>
            </a: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0" name="Freeform 9">
            <a:hlinkClick r:id="rId5" action="ppaction://hlinksldjump"/>
            <a:extLst>
              <a:ext uri="{FF2B5EF4-FFF2-40B4-BE49-F238E27FC236}">
                <a16:creationId xmlns:a16="http://schemas.microsoft.com/office/drawing/2014/main" id="{7A0D0544-B7DF-2D44-8987-6E2D808EB5B2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Box 14">
            <a:hlinkClick r:id="rId6" action="ppaction://hlinksldjump"/>
            <a:extLst>
              <a:ext uri="{FF2B5EF4-FFF2-40B4-BE49-F238E27FC236}">
                <a16:creationId xmlns:a16="http://schemas.microsoft.com/office/drawing/2014/main" id="{FE72FE45-02F0-8E46-B839-8735BE212A6A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6" name="Rectangle 15">
            <a:hlinkClick r:id="rId5" action="ppaction://hlinksldjump"/>
            <a:extLst>
              <a:ext uri="{FF2B5EF4-FFF2-40B4-BE49-F238E27FC236}">
                <a16:creationId xmlns:a16="http://schemas.microsoft.com/office/drawing/2014/main" id="{53D9C0CF-ED28-9B4E-8C0F-528115286FB4}"/>
              </a:ext>
            </a:extLst>
          </p:cNvPr>
          <p:cNvSpPr/>
          <p:nvPr/>
        </p:nvSpPr>
        <p:spPr>
          <a:xfrm>
            <a:off x="400050" y="6021381"/>
            <a:ext cx="1530350" cy="138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6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9991" y="6453188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Stover SY0402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5A432D-5651-4146-B9EB-C85A209AF007}"/>
              </a:ext>
            </a:extLst>
          </p:cNvPr>
          <p:cNvSpPr/>
          <p:nvPr/>
        </p:nvSpPr>
        <p:spPr>
          <a:xfrm>
            <a:off x="479425" y="115889"/>
            <a:ext cx="10745166" cy="4672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COVID-19 </a:t>
            </a: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и ВИЧ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Долгосрочные последствия перебоев ВИЧ-специализированной помощи 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344841"/>
            <a:ext cx="6178943" cy="3513782"/>
          </a:xfrm>
          <a:prstGeom prst="rect">
            <a:avLst/>
          </a:prstGeom>
        </p:spPr>
        <p:txBody>
          <a:bodyPr wrap="square" lIns="0" tIns="0" rIns="0" bIns="0" numCol="1" spcCol="180000" anchor="t">
            <a:spAutoFit/>
          </a:bodyPr>
          <a:lstStyle/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В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 2020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 появилось беспокойство, что пандемия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COVID-19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приведет к перебоям ВИЧ-специализированных услуг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,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что отразится на уровне тестирования на ВИЧ, на доступе к АРВ-терапии, на уровне заболеваемости и смертности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 </a:t>
            </a:r>
            <a:endParaRPr lang="en-US" sz="2000">
              <a:latin typeface="Calibri" panose="020F0502020204030204"/>
              <a:ea typeface="Calibri" panose="020F0502020204030204" pitchFamily="34" charset="0"/>
              <a:cs typeface="Times New Roman"/>
            </a:endParaRP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Статистическая модель в 2020 году заключила, что кратковременный перебой в оказании ВИЧ-профилактических услуг окажет ограниченное влияние на уровне смертности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  </a:t>
            </a: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Хотя перебои в предоставлении АРВ-терапии окажут намного более весомый эффект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E749B-6EAA-F444-BE14-A7F3F636522D}"/>
              </a:ext>
            </a:extLst>
          </p:cNvPr>
          <p:cNvSpPr/>
          <p:nvPr/>
        </p:nvSpPr>
        <p:spPr>
          <a:xfrm>
            <a:off x="479426" y="714182"/>
            <a:ext cx="11715996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2000" b="1"/>
              <a:t>Долгосрочные последствия перебоев ВИЧ-специализированной помощи</a:t>
            </a:r>
            <a:r>
              <a:rPr lang="en-GB" sz="2000" b="1"/>
              <a:t> </a:t>
            </a:r>
            <a:endParaRPr lang="en-GB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9D5E21-E5EA-3145-9858-76DD28847A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78" t="-1295" r="6146" b="730"/>
          <a:stretch/>
        </p:blipFill>
        <p:spPr>
          <a:xfrm>
            <a:off x="6851650" y="1344163"/>
            <a:ext cx="5341514" cy="39655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06D43B-F52B-7240-9650-B62485F77B0F}"/>
              </a:ext>
            </a:extLst>
          </p:cNvPr>
          <p:cNvSpPr txBox="1"/>
          <p:nvPr/>
        </p:nvSpPr>
        <p:spPr>
          <a:xfrm>
            <a:off x="7946021" y="5309735"/>
            <a:ext cx="391031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>
                <a:ea typeface="+mn-lt"/>
                <a:cs typeface="+mn-lt"/>
              </a:rPr>
              <a:t>Victoria </a:t>
            </a:r>
            <a:r>
              <a:rPr lang="en-US" sz="1000" err="1">
                <a:ea typeface="+mn-lt"/>
                <a:cs typeface="+mn-lt"/>
              </a:rPr>
              <a:t>Holdsworth</a:t>
            </a:r>
            <a:r>
              <a:rPr lang="en-US" sz="1000">
                <a:ea typeface="+mn-lt"/>
                <a:cs typeface="+mn-lt"/>
              </a:rPr>
              <a:t>/Commonwealth Secretariat. CC BY-NC 2.0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11" name="Freeform 10">
            <a:hlinkClick r:id="rId5" action="ppaction://hlinksldjump"/>
            <a:extLst>
              <a:ext uri="{FF2B5EF4-FFF2-40B4-BE49-F238E27FC236}">
                <a16:creationId xmlns:a16="http://schemas.microsoft.com/office/drawing/2014/main" id="{E305A724-F9DE-FE40-BD6D-4717347D0418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hlinkClick r:id="rId6" action="ppaction://hlinksldjump"/>
            <a:extLst>
              <a:ext uri="{FF2B5EF4-FFF2-40B4-BE49-F238E27FC236}">
                <a16:creationId xmlns:a16="http://schemas.microsoft.com/office/drawing/2014/main" id="{298C8864-335A-A446-A839-27B5D1C19C3E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5" name="Rectangle 14">
            <a:hlinkClick r:id="rId5" action="ppaction://hlinksldjump"/>
            <a:extLst>
              <a:ext uri="{FF2B5EF4-FFF2-40B4-BE49-F238E27FC236}">
                <a16:creationId xmlns:a16="http://schemas.microsoft.com/office/drawing/2014/main" id="{1478FBA5-5556-8240-932A-ABD5FCF63D63}"/>
              </a:ext>
            </a:extLst>
          </p:cNvPr>
          <p:cNvSpPr/>
          <p:nvPr/>
        </p:nvSpPr>
        <p:spPr>
          <a:xfrm>
            <a:off x="400050" y="6021381"/>
            <a:ext cx="1530350" cy="138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9E33D6-867C-7E4E-A448-B53411B2A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282" y="1831195"/>
            <a:ext cx="6247681" cy="29659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852008" y="6457661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Stover SY0402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344840"/>
            <a:ext cx="4932364" cy="4257576"/>
          </a:xfrm>
          <a:prstGeom prst="rect">
            <a:avLst/>
          </a:prstGeom>
        </p:spPr>
        <p:txBody>
          <a:bodyPr wrap="square" lIns="0" tIns="0" rIns="0" bIns="0" numCol="1" spcCol="180000">
            <a:sp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Как на самом деле пандемия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COVID-19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отразилась на ВИЧ-специализированных услугах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Большинство стран с данными по тестированию на ВИЧ зарегистрировали спад уровня тестирования населения на </a:t>
            </a:r>
          </a:p>
          <a:p>
            <a:pPr marL="0" lvl="1" defTabSz="720000">
              <a:spcAft>
                <a:spcPts val="500"/>
              </a:spcAft>
              <a:buClr>
                <a:srgbClr val="E0001B"/>
              </a:buClr>
              <a:buSzPct val="70000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40-80%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2020. 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Большинству стран удалось избежать снижения числа лиц, принимающих АРВ-терапию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Данные предполагают, что странам удалось удержать исходный уровень услуг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несмотря на возникшие трудности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FB0433-E1C1-AE46-A916-451A5192E16E}"/>
              </a:ext>
            </a:extLst>
          </p:cNvPr>
          <p:cNvSpPr/>
          <p:nvPr/>
        </p:nvSpPr>
        <p:spPr>
          <a:xfrm>
            <a:off x="5602326" y="1502083"/>
            <a:ext cx="619283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Тенденция в охвате населения АРВ-терапией и годовые изменения показателя</a:t>
            </a:r>
            <a:endParaRPr lang="en-US" sz="1400" b="1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B54D62-76FF-5346-8486-18193AFC6AFE}"/>
              </a:ext>
            </a:extLst>
          </p:cNvPr>
          <p:cNvSpPr/>
          <p:nvPr/>
        </p:nvSpPr>
        <p:spPr>
          <a:xfrm>
            <a:off x="5602325" y="1412876"/>
            <a:ext cx="6181687" cy="361632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5B377F-443C-934C-9585-40328F05C362}"/>
              </a:ext>
            </a:extLst>
          </p:cNvPr>
          <p:cNvSpPr/>
          <p:nvPr/>
        </p:nvSpPr>
        <p:spPr>
          <a:xfrm>
            <a:off x="479425" y="115889"/>
            <a:ext cx="10745166" cy="4672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COVID-19 </a:t>
            </a: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и ВИЧ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Долгосрочные последствия перебоев ВИЧ-специализированной помощи 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0" name="Freeform 9">
            <a:hlinkClick r:id="rId5" action="ppaction://hlinksldjump"/>
            <a:extLst>
              <a:ext uri="{FF2B5EF4-FFF2-40B4-BE49-F238E27FC236}">
                <a16:creationId xmlns:a16="http://schemas.microsoft.com/office/drawing/2014/main" id="{02DBC519-95EB-724A-8761-30A364ABE29A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hlinkClick r:id="rId6" action="ppaction://hlinksldjump"/>
            <a:extLst>
              <a:ext uri="{FF2B5EF4-FFF2-40B4-BE49-F238E27FC236}">
                <a16:creationId xmlns:a16="http://schemas.microsoft.com/office/drawing/2014/main" id="{81AD398B-C426-CD44-9BF8-56B7FCCB98D4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5" name="Rectangle 14">
            <a:hlinkClick r:id="rId5" action="ppaction://hlinksldjump"/>
            <a:extLst>
              <a:ext uri="{FF2B5EF4-FFF2-40B4-BE49-F238E27FC236}">
                <a16:creationId xmlns:a16="http://schemas.microsoft.com/office/drawing/2014/main" id="{EF3255D5-05B8-4742-A2BC-1C780D7A9BB3}"/>
              </a:ext>
            </a:extLst>
          </p:cNvPr>
          <p:cNvSpPr/>
          <p:nvPr/>
        </p:nvSpPr>
        <p:spPr>
          <a:xfrm>
            <a:off x="400050" y="6021381"/>
            <a:ext cx="1530350" cy="138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15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852008" y="6453188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Stover SY0402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418981"/>
            <a:ext cx="5946775" cy="3821559"/>
          </a:xfrm>
          <a:prstGeom prst="rect">
            <a:avLst/>
          </a:prstGeom>
        </p:spPr>
        <p:txBody>
          <a:bodyPr wrap="square" lIns="0" tIns="0" rIns="0" bIns="0" numCol="1" spcCol="180000">
            <a:sp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Новая модель предоставила прогноз потенциального влияния перебоев в оказании услуг во время пандемии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COVID-19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на достижение целей ЮНЭЙДС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Перебои в оказании услуг могут привести к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120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000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290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000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новым случаям инфекции и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70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000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150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000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СПИД-ассоциируемым случаям смерти с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2020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по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2025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г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Если после пандемии уровни предоставляемых ВИЧ-специализированных услуг подтянутся к запланированному, последствия от перебоев помощи, в большей степени, нивелируются к 2025 г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6910A1-EF4D-FC4F-9E7C-B3D5A33032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55" t="148" r="8058" b="540"/>
          <a:stretch/>
        </p:blipFill>
        <p:spPr>
          <a:xfrm>
            <a:off x="6851650" y="1418981"/>
            <a:ext cx="5340350" cy="40756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D3BC097-2B9E-194A-A538-D7BE777FB3CB}"/>
              </a:ext>
            </a:extLst>
          </p:cNvPr>
          <p:cNvSpPr/>
          <p:nvPr/>
        </p:nvSpPr>
        <p:spPr>
          <a:xfrm>
            <a:off x="479425" y="115889"/>
            <a:ext cx="10745166" cy="4672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COVID-19 </a:t>
            </a: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и ВИЧ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Долгосрочные последствия перебоев ВИЧ-специализированной помощи 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D0DCB-0AD6-B640-99F3-0375A3993E8C}"/>
              </a:ext>
            </a:extLst>
          </p:cNvPr>
          <p:cNvSpPr txBox="1"/>
          <p:nvPr/>
        </p:nvSpPr>
        <p:spPr>
          <a:xfrm>
            <a:off x="7946021" y="5494679"/>
            <a:ext cx="391031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>
                <a:ea typeface="+mn-lt"/>
                <a:cs typeface="+mn-lt"/>
              </a:rPr>
              <a:t>Robin J Gentry/Shutterstock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11" name="Freeform 10">
            <a:hlinkClick r:id="rId5" action="ppaction://hlinksldjump"/>
            <a:extLst>
              <a:ext uri="{FF2B5EF4-FFF2-40B4-BE49-F238E27FC236}">
                <a16:creationId xmlns:a16="http://schemas.microsoft.com/office/drawing/2014/main" id="{93B8EE7A-D1F3-B04D-978A-BFE0F427EDC0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extBox 12">
            <a:hlinkClick r:id="rId6" action="ppaction://hlinksldjump"/>
            <a:extLst>
              <a:ext uri="{FF2B5EF4-FFF2-40B4-BE49-F238E27FC236}">
                <a16:creationId xmlns:a16="http://schemas.microsoft.com/office/drawing/2014/main" id="{345EECC0-BAAF-6B42-84D7-1D08BA00BC53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831A06CA-E9E2-2B47-AF96-5059F1D2DB68}"/>
              </a:ext>
            </a:extLst>
          </p:cNvPr>
          <p:cNvSpPr/>
          <p:nvPr/>
        </p:nvSpPr>
        <p:spPr>
          <a:xfrm>
            <a:off x="400050" y="6021381"/>
            <a:ext cx="1530350" cy="138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2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5963" y="6453188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Ramautarsing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 SY1203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5A432D-5651-4146-B9EB-C85A209AF007}"/>
              </a:ext>
            </a:extLst>
          </p:cNvPr>
          <p:cNvSpPr/>
          <p:nvPr/>
        </p:nvSpPr>
        <p:spPr>
          <a:xfrm>
            <a:off x="479425" y="115889"/>
            <a:ext cx="10745166" cy="4672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COVID-19 </a:t>
            </a: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и ВИЧ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Внедрение виртуальных услуг </a:t>
            </a:r>
            <a:r>
              <a:rPr lang="en-GB" sz="1600" b="1">
                <a:latin typeface="+mj-lt"/>
              </a:rPr>
              <a:t> </a:t>
            </a:r>
            <a:endParaRPr lang="en-GB" sz="1600" b="1"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6" y="1344840"/>
            <a:ext cx="5316538" cy="3757439"/>
          </a:xfrm>
          <a:prstGeom prst="rect">
            <a:avLst/>
          </a:prstGeom>
        </p:spPr>
        <p:txBody>
          <a:bodyPr wrap="square" lIns="0" tIns="0" rIns="0" bIns="0" numCol="1" spcCol="180000">
            <a:sp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Таиландский Институт ВИЧ-исследований и инноваций во время пандемии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COVID-19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адаптировал модель телемедицины для проведения консультативной помощи в сфере АРВТ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доконтактной профилактики (ДКП) и комплексных услуг для трансгендерных лиц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прошлом для начала АРВТ в день постановки диагноза от пациента требовалось контрольное посещение клиники. Во время пандемии телемедицина была добавлена в качестве варианта для снижения числа контрольных посещений клиник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E749B-6EAA-F444-BE14-A7F3F636522D}"/>
              </a:ext>
            </a:extLst>
          </p:cNvPr>
          <p:cNvSpPr/>
          <p:nvPr/>
        </p:nvSpPr>
        <p:spPr>
          <a:xfrm>
            <a:off x="479425" y="692150"/>
            <a:ext cx="11310883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/>
              <a:t>Внедрение виртуальных услуг</a:t>
            </a:r>
            <a:r>
              <a:rPr lang="en-GB" sz="2000" b="1"/>
              <a:t> </a:t>
            </a:r>
            <a:endParaRPr lang="en-GB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CB2704-4826-2C49-A4B0-0B6145C0FAA4}"/>
              </a:ext>
            </a:extLst>
          </p:cNvPr>
          <p:cNvSpPr/>
          <p:nvPr/>
        </p:nvSpPr>
        <p:spPr>
          <a:xfrm>
            <a:off x="5964197" y="1344839"/>
            <a:ext cx="5819816" cy="329306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EBE2128-3743-C741-8B20-B6BDD88A3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887" y="1543167"/>
            <a:ext cx="6408443" cy="287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10">
            <a:hlinkClick r:id="rId5" action="ppaction://hlinksldjump"/>
            <a:extLst>
              <a:ext uri="{FF2B5EF4-FFF2-40B4-BE49-F238E27FC236}">
                <a16:creationId xmlns:a16="http://schemas.microsoft.com/office/drawing/2014/main" id="{8C4F673A-492F-4143-9E2E-DD5441431745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hlinkClick r:id="rId6" action="ppaction://hlinksldjump"/>
            <a:extLst>
              <a:ext uri="{FF2B5EF4-FFF2-40B4-BE49-F238E27FC236}">
                <a16:creationId xmlns:a16="http://schemas.microsoft.com/office/drawing/2014/main" id="{1D67FE4D-64C3-7F44-B1F2-79047B12DF6C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5" name="Rectangle 14">
            <a:hlinkClick r:id="rId5" action="ppaction://hlinksldjump"/>
            <a:extLst>
              <a:ext uri="{FF2B5EF4-FFF2-40B4-BE49-F238E27FC236}">
                <a16:creationId xmlns:a16="http://schemas.microsoft.com/office/drawing/2014/main" id="{0E253B09-728F-FF48-A886-1327BC81FB61}"/>
              </a:ext>
            </a:extLst>
          </p:cNvPr>
          <p:cNvSpPr/>
          <p:nvPr/>
        </p:nvSpPr>
        <p:spPr>
          <a:xfrm>
            <a:off x="400050" y="6021381"/>
            <a:ext cx="1530350" cy="138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79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452BF591-1EEC-6A45-91FB-46FAF14E8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3071614"/>
            <a:ext cx="8412668" cy="289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D0AAA0D-EB34-FA48-9C8C-0AF8E5464F8C}"/>
              </a:ext>
            </a:extLst>
          </p:cNvPr>
          <p:cNvSpPr/>
          <p:nvPr/>
        </p:nvSpPr>
        <p:spPr>
          <a:xfrm>
            <a:off x="479425" y="1412875"/>
            <a:ext cx="11304588" cy="2016125"/>
          </a:xfrm>
          <a:prstGeom prst="rect">
            <a:avLst/>
          </a:prstGeom>
        </p:spPr>
        <p:txBody>
          <a:bodyPr wrap="square" lIns="0" tIns="0" rIns="0" bIns="0" numCol="2" spcCol="360000">
            <a:no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После начала АРВТ в день постановки диагноза, удерживаемость пациентов под наблюдением через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месяцев оставалась на высоком уровне и значительно не отличалась между личными посещениями клиник и виртуальными консультациями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Отзывы персонала и пациентов были позитивными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5963" y="6477822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Ramautarsing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 SY1203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3CC8BD-6D93-3143-AE10-C597D8C5483E}"/>
              </a:ext>
            </a:extLst>
          </p:cNvPr>
          <p:cNvSpPr/>
          <p:nvPr/>
        </p:nvSpPr>
        <p:spPr>
          <a:xfrm>
            <a:off x="2345167" y="3429000"/>
            <a:ext cx="7605657" cy="239283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053C7D-F2AE-7142-8392-BF4A59C4BA0F}"/>
              </a:ext>
            </a:extLst>
          </p:cNvPr>
          <p:cNvSpPr/>
          <p:nvPr/>
        </p:nvSpPr>
        <p:spPr>
          <a:xfrm>
            <a:off x="479425" y="115889"/>
            <a:ext cx="10745166" cy="4672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COVID-19 </a:t>
            </a: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и ВИЧ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Внедрение виртуальных услуг </a:t>
            </a:r>
            <a:r>
              <a:rPr lang="en-GB" sz="1600" b="1">
                <a:latin typeface="+mj-lt"/>
              </a:rPr>
              <a:t> </a:t>
            </a:r>
            <a:endParaRPr lang="en-GB" sz="1600" b="1"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:a16="http://schemas.microsoft.com/office/drawing/2014/main" id="{B4EEAA90-5CCE-E640-8775-A692ABA3F04F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Box 9">
            <a:hlinkClick r:id="rId6" action="ppaction://hlinksldjump"/>
            <a:extLst>
              <a:ext uri="{FF2B5EF4-FFF2-40B4-BE49-F238E27FC236}">
                <a16:creationId xmlns:a16="http://schemas.microsoft.com/office/drawing/2014/main" id="{CF104215-4623-5A43-ADB7-6D264336C1F5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335D06FE-5DEB-AB4E-A14A-0ADC66206895}"/>
              </a:ext>
            </a:extLst>
          </p:cNvPr>
          <p:cNvSpPr/>
          <p:nvPr/>
        </p:nvSpPr>
        <p:spPr>
          <a:xfrm>
            <a:off x="400050" y="6021381"/>
            <a:ext cx="1530350" cy="138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76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852008" y="6468344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Ramautarsing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 SY1203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6F2439-4008-7C4A-B0A4-C569ECE037B3}"/>
              </a:ext>
            </a:extLst>
          </p:cNvPr>
          <p:cNvSpPr/>
          <p:nvPr/>
        </p:nvSpPr>
        <p:spPr>
          <a:xfrm>
            <a:off x="4744278" y="3511259"/>
            <a:ext cx="1696279" cy="382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0AAA0D-EB34-FA48-9C8C-0AF8E5464F8C}"/>
              </a:ext>
            </a:extLst>
          </p:cNvPr>
          <p:cNvSpPr/>
          <p:nvPr/>
        </p:nvSpPr>
        <p:spPr>
          <a:xfrm>
            <a:off x="479425" y="1412875"/>
            <a:ext cx="6192838" cy="3821559"/>
          </a:xfrm>
          <a:prstGeom prst="rect">
            <a:avLst/>
          </a:prstGeom>
        </p:spPr>
        <p:txBody>
          <a:bodyPr wrap="square" lIns="0" tIns="0" rIns="0" bIns="0" numCol="1" spcCol="180000">
            <a:sp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Изменения, внесенные в ДКП-услуги и проводимые представителями ключевых групп риска, включали в себя сдвиг в сторону телемедицины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виртуальных консультаций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 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 самотестирование на ИППП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Танжерин (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Tangerine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 – первая в Азии клиника для трансгендерных лиц, предлагающая комплексные услуги представителям этой группы населения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Виртуальные услуги, которые начали проводиться еще до пандемии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COVID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-19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стали разворачиваться быстрыми темпами во время пандемии и будут развиваться дальше.</a:t>
            </a: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334E04FE-1B27-814C-8325-1ABA3D3C2F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7" t="29585"/>
          <a:stretch/>
        </p:blipFill>
        <p:spPr bwMode="auto">
          <a:xfrm>
            <a:off x="6947209" y="2091905"/>
            <a:ext cx="4846562" cy="289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1F96912-626A-AC44-925D-F09E2DE3D5FA}"/>
              </a:ext>
            </a:extLst>
          </p:cNvPr>
          <p:cNvSpPr/>
          <p:nvPr/>
        </p:nvSpPr>
        <p:spPr>
          <a:xfrm>
            <a:off x="6851650" y="1412875"/>
            <a:ext cx="4932362" cy="45407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81C7A8-D846-1F42-839D-C31E37773CE1}"/>
              </a:ext>
            </a:extLst>
          </p:cNvPr>
          <p:cNvSpPr/>
          <p:nvPr/>
        </p:nvSpPr>
        <p:spPr>
          <a:xfrm>
            <a:off x="6831690" y="1504357"/>
            <a:ext cx="506027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Телемедицина в клинике Танжерин</a:t>
            </a:r>
            <a:endParaRPr lang="en-US" sz="1400" b="1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algn="ctr"/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Виртуальные консультации </a:t>
            </a:r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(</a:t>
            </a:r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1 апреля </a:t>
            </a:r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– </a:t>
            </a:r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31 августа</a:t>
            </a:r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2020</a:t>
            </a:r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г.</a:t>
            </a:r>
            <a:r>
              <a:rPr lang="en-US" sz="1400" b="1" i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FA5E42-B4A8-384C-B8B9-E6F1C656B1CA}"/>
              </a:ext>
            </a:extLst>
          </p:cNvPr>
          <p:cNvSpPr/>
          <p:nvPr/>
        </p:nvSpPr>
        <p:spPr>
          <a:xfrm>
            <a:off x="6947210" y="4869160"/>
            <a:ext cx="4765366" cy="1152228"/>
          </a:xfrm>
          <a:prstGeom prst="rect">
            <a:avLst/>
          </a:prstGeom>
        </p:spPr>
        <p:txBody>
          <a:bodyPr wrap="square" lIns="0" tIns="0" rIns="0" bIns="0" numCol="2">
            <a:noAutofit/>
          </a:bodyPr>
          <a:lstStyle/>
          <a:p>
            <a:pPr marL="98425" indent="-98425">
              <a:lnSpc>
                <a:spcPct val="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4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Всего </a:t>
            </a:r>
            <a:r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444 </a:t>
            </a:r>
            <a:r>
              <a:rPr lang="ru-RU" sz="14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клиентов</a:t>
            </a:r>
            <a:endParaRPr lang="en-GB" sz="140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8425" indent="-98425">
              <a:lnSpc>
                <a:spcPct val="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526 </a:t>
            </a:r>
            <a:r>
              <a:rPr lang="ru-RU" sz="14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консультаций:</a:t>
            </a:r>
            <a:endParaRPr lang="en-GB" sz="140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8425" indent="88900">
              <a:lnSpc>
                <a:spcPct val="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4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Гормональная терапия</a:t>
            </a:r>
            <a:endParaRPr lang="en-GB" sz="140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8425" indent="88900">
              <a:lnSpc>
                <a:spcPct val="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4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ВИЧ</a:t>
            </a:r>
            <a:endParaRPr lang="en-GB" sz="140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8425" indent="88900">
              <a:lnSpc>
                <a:spcPct val="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4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ДКП</a:t>
            </a:r>
            <a:endParaRPr lang="en-GB" sz="140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8425" indent="88900">
              <a:lnSpc>
                <a:spcPct val="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sz="140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8425">
              <a:lnSpc>
                <a:spcPct val="50000"/>
              </a:lnSpc>
              <a:spcAft>
                <a:spcPts val="800"/>
              </a:spcAft>
            </a:pPr>
            <a:endParaRPr lang="en-GB" sz="140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8425" indent="88900">
              <a:lnSpc>
                <a:spcPct val="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4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ПКП</a:t>
            </a:r>
            <a:endParaRPr lang="en-GB" sz="140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8425" indent="88900">
              <a:lnSpc>
                <a:spcPct val="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4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Хирургическая коррекция пола</a:t>
            </a:r>
            <a:endParaRPr lang="en-GB" sz="140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8425" indent="88900">
              <a:lnSpc>
                <a:spcPct val="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4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ИППП</a:t>
            </a:r>
            <a:endParaRPr lang="en-GB" sz="140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0797AA-E767-EC4C-AA57-C67C0F5FCC92}"/>
              </a:ext>
            </a:extLst>
          </p:cNvPr>
          <p:cNvSpPr/>
          <p:nvPr/>
        </p:nvSpPr>
        <p:spPr>
          <a:xfrm>
            <a:off x="479425" y="115889"/>
            <a:ext cx="10745166" cy="4672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COVID-19 </a:t>
            </a: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и ВИЧ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Внедрение виртуальных услуг </a:t>
            </a:r>
            <a:r>
              <a:rPr lang="en-GB" sz="1600" b="1">
                <a:latin typeface="+mj-lt"/>
              </a:rPr>
              <a:t> </a:t>
            </a:r>
            <a:endParaRPr lang="en-GB" sz="1600" b="1"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4" name="Freeform 13">
            <a:hlinkClick r:id="rId5" action="ppaction://hlinksldjump"/>
            <a:extLst>
              <a:ext uri="{FF2B5EF4-FFF2-40B4-BE49-F238E27FC236}">
                <a16:creationId xmlns:a16="http://schemas.microsoft.com/office/drawing/2014/main" id="{AD0D786D-91BF-2844-A111-1863D2E27770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TextBox 15">
            <a:hlinkClick r:id="rId6" action="ppaction://hlinksldjump"/>
            <a:extLst>
              <a:ext uri="{FF2B5EF4-FFF2-40B4-BE49-F238E27FC236}">
                <a16:creationId xmlns:a16="http://schemas.microsoft.com/office/drawing/2014/main" id="{9F932E90-2CFD-D442-A273-09B59328BCC3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5" name="Rectangle 14">
            <a:hlinkClick r:id="rId5" action="ppaction://hlinksldjump"/>
            <a:extLst>
              <a:ext uri="{FF2B5EF4-FFF2-40B4-BE49-F238E27FC236}">
                <a16:creationId xmlns:a16="http://schemas.microsoft.com/office/drawing/2014/main" id="{C30E3890-E3A3-A34C-80F5-4AA774BEA246}"/>
              </a:ext>
            </a:extLst>
          </p:cNvPr>
          <p:cNvSpPr/>
          <p:nvPr/>
        </p:nvSpPr>
        <p:spPr>
          <a:xfrm>
            <a:off x="400050" y="6021381"/>
            <a:ext cx="1530350" cy="138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4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51525B-616C-4944-8C12-E04DFA3DF2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929"/>
          <a:stretch/>
        </p:blipFill>
        <p:spPr>
          <a:xfrm>
            <a:off x="6708107" y="1968255"/>
            <a:ext cx="5270838" cy="28117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852008" y="6453188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Tiraboschi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OAB0101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344841"/>
            <a:ext cx="6192838" cy="3821559"/>
          </a:xfrm>
          <a:prstGeom prst="rect">
            <a:avLst/>
          </a:prstGeom>
        </p:spPr>
        <p:txBody>
          <a:bodyPr wrap="square" lIns="0" tIns="0" rIns="0" bIns="0" numCol="1" spcCol="180000" anchor="t">
            <a:spAutoFit/>
          </a:bodyPr>
          <a:lstStyle/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В исследовании проводилась оценка иммунного ответа у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 11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ВИЧ-инфицированных и 39 ВИЧ-негативных лиц перенесших инфекцию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 COVID-19. </a:t>
            </a:r>
            <a:endParaRPr lang="en-US" sz="2000">
              <a:cs typeface="Times New Roman"/>
            </a:endParaRP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Практически все ВИЧ-негативные лица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(94%)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и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73%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ВИЧ-инфицированных лиц имели определяемый уровень антител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SARS-CoV-2 IgG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 через три месяца после инфекции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  </a:t>
            </a: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Все лица, перенесшие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COVID-19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 инфекцию в тяжелой форме, имели антитела к вирусу, в то время как антитела определялись только у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60%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ВИЧ-инфицированных лиц, перенесших инфекцию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COVID-19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в легкой форме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 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E749B-6EAA-F444-BE14-A7F3F636522D}"/>
              </a:ext>
            </a:extLst>
          </p:cNvPr>
          <p:cNvSpPr/>
          <p:nvPr/>
        </p:nvSpPr>
        <p:spPr>
          <a:xfrm>
            <a:off x="479425" y="692150"/>
            <a:ext cx="11310883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2000" b="1"/>
              <a:t>Иммунный ответ на инфекцию </a:t>
            </a:r>
            <a:r>
              <a:rPr lang="en-GB" sz="2000" b="1"/>
              <a:t>COVID-19</a:t>
            </a:r>
            <a:endParaRPr lang="en-GB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7CE406-D7ED-684E-854A-0680BD4A964B}"/>
              </a:ext>
            </a:extLst>
          </p:cNvPr>
          <p:cNvSpPr/>
          <p:nvPr/>
        </p:nvSpPr>
        <p:spPr>
          <a:xfrm>
            <a:off x="6851650" y="1412875"/>
            <a:ext cx="4932362" cy="360030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59E86D-B418-D54A-89BE-C1281A676D44}"/>
              </a:ext>
            </a:extLst>
          </p:cNvPr>
          <p:cNvSpPr/>
          <p:nvPr/>
        </p:nvSpPr>
        <p:spPr>
          <a:xfrm>
            <a:off x="6831690" y="1504357"/>
            <a:ext cx="506027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IgG</a:t>
            </a:r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к шиповидному рецептору </a:t>
            </a:r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SARS-CoV-2 </a:t>
            </a:r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через </a:t>
            </a:r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3 </a:t>
            </a:r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месяца</a:t>
            </a:r>
            <a:endParaRPr lang="en-US" sz="1400" b="1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369139-1F05-FE42-B96F-3906FE7A39D1}"/>
              </a:ext>
            </a:extLst>
          </p:cNvPr>
          <p:cNvSpPr/>
          <p:nvPr/>
        </p:nvSpPr>
        <p:spPr>
          <a:xfrm>
            <a:off x="479425" y="115888"/>
            <a:ext cx="10745166" cy="467208"/>
          </a:xfrm>
          <a:prstGeom prst="rect">
            <a:avLst/>
          </a:prstGeom>
        </p:spPr>
        <p:txBody>
          <a:bodyPr lIns="0" tIns="0" rIns="0" bIns="0" numCol="1">
            <a:noAutofit/>
          </a:bodyPr>
          <a:lstStyle/>
          <a:p>
            <a:pPr>
              <a:tabLst>
                <a:tab pos="354013" algn="l"/>
              </a:tabLst>
            </a:pP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COVID-19 </a:t>
            </a: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и ВИЧ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Иммунный ответ на инфекцию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COVID-19</a:t>
            </a:r>
          </a:p>
          <a:p>
            <a:pPr>
              <a:tabLst>
                <a:tab pos="354013" algn="l"/>
              </a:tabLst>
            </a:pPr>
            <a:endParaRPr lang="en-GB" sz="160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5" name="Freeform 14">
            <a:hlinkClick r:id="rId5" action="ppaction://hlinksldjump"/>
            <a:extLst>
              <a:ext uri="{FF2B5EF4-FFF2-40B4-BE49-F238E27FC236}">
                <a16:creationId xmlns:a16="http://schemas.microsoft.com/office/drawing/2014/main" id="{7023F916-0AC5-3743-9863-C3921F193226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hlinkClick r:id="rId6" action="ppaction://hlinksldjump"/>
            <a:extLst>
              <a:ext uri="{FF2B5EF4-FFF2-40B4-BE49-F238E27FC236}">
                <a16:creationId xmlns:a16="http://schemas.microsoft.com/office/drawing/2014/main" id="{01D025DF-4F9E-424F-A640-6828A2FB3840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6" name="Rectangle 15">
            <a:hlinkClick r:id="rId5" action="ppaction://hlinksldjump"/>
            <a:extLst>
              <a:ext uri="{FF2B5EF4-FFF2-40B4-BE49-F238E27FC236}">
                <a16:creationId xmlns:a16="http://schemas.microsoft.com/office/drawing/2014/main" id="{6FD7B03F-A959-8348-A2ED-82C15E0D672F}"/>
              </a:ext>
            </a:extLst>
          </p:cNvPr>
          <p:cNvSpPr/>
          <p:nvPr/>
        </p:nvSpPr>
        <p:spPr>
          <a:xfrm>
            <a:off x="400050" y="6021381"/>
            <a:ext cx="1530350" cy="138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04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4D1F275-A1E8-684B-A07C-9E7E413BF414}"/>
              </a:ext>
            </a:extLst>
          </p:cNvPr>
          <p:cNvSpPr/>
          <p:nvPr/>
        </p:nvSpPr>
        <p:spPr>
          <a:xfrm>
            <a:off x="5591175" y="1414708"/>
            <a:ext cx="6187622" cy="395898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4423F9-B929-7145-9B13-2644641C34E1}"/>
              </a:ext>
            </a:extLst>
          </p:cNvPr>
          <p:cNvSpPr/>
          <p:nvPr/>
        </p:nvSpPr>
        <p:spPr>
          <a:xfrm>
            <a:off x="479425" y="115888"/>
            <a:ext cx="10678905" cy="54155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ВИЧ-профилактика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Заболеваемость среди лиц, принимающих ДКП, и лекарственная резистентность 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D32C3E-D33B-AF49-9D48-B26C22877AAE}"/>
              </a:ext>
            </a:extLst>
          </p:cNvPr>
          <p:cNvSpPr/>
          <p:nvPr/>
        </p:nvSpPr>
        <p:spPr>
          <a:xfrm>
            <a:off x="479425" y="708889"/>
            <a:ext cx="11301237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2000" b="1"/>
              <a:t>Заболеваемость ВИЧ-инфекцией среди принимающих ДКП и лекарственная резистентность </a:t>
            </a:r>
            <a:endParaRPr lang="en-GB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9991" y="6468471"/>
            <a:ext cx="6096000" cy="2811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Parikh OALC01LB02 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37FE1C-1235-7948-A6D9-67FD2FDABBC6}"/>
              </a:ext>
            </a:extLst>
          </p:cNvPr>
          <p:cNvSpPr/>
          <p:nvPr/>
        </p:nvSpPr>
        <p:spPr>
          <a:xfrm>
            <a:off x="479425" y="1341438"/>
            <a:ext cx="4932363" cy="2603277"/>
          </a:xfrm>
          <a:prstGeom prst="rect">
            <a:avLst/>
          </a:prstGeom>
        </p:spPr>
        <p:txBody>
          <a:bodyPr wrap="square" lIns="0" tIns="0" rIns="0" bIns="0" numCol="1" spcCol="216000">
            <a:sp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229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случаев ВИЧ-инфекции среди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104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000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лиц, принимающих ДКП в ЮАР, Кении, Зимбабве и Эсватини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98000" lvl="1" indent="-198000" defTabSz="720000">
              <a:spcAft>
                <a:spcPts val="6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Несмотря на возможность недоучета данных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число случаев ВИЧ-инфекции в группе принимающих ДКП было очень низким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98000" lvl="1" indent="-198000">
              <a:spcAft>
                <a:spcPts val="6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endParaRPr lang="en-GB" sz="200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E72022-215A-A446-AEF4-CF7A454B0D25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5" r="1500"/>
          <a:stretch/>
        </p:blipFill>
        <p:spPr bwMode="auto">
          <a:xfrm>
            <a:off x="5624457" y="1554409"/>
            <a:ext cx="6088167" cy="317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B942E088-15FD-724E-AFD1-B3C3F62B8653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CC45C6-5BD9-5347-9A53-BC5638F04876}"/>
              </a:ext>
            </a:extLst>
          </p:cNvPr>
          <p:cNvSpPr txBox="1"/>
          <p:nvPr/>
        </p:nvSpPr>
        <p:spPr>
          <a:xfrm>
            <a:off x="523165" y="5970995"/>
            <a:ext cx="1251660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3" name="Rectangle 12">
            <a:hlinkClick r:id="rId5" action="ppaction://hlinksldjump"/>
            <a:extLst>
              <a:ext uri="{FF2B5EF4-FFF2-40B4-BE49-F238E27FC236}">
                <a16:creationId xmlns:a16="http://schemas.microsoft.com/office/drawing/2014/main" id="{89E242C4-305E-5E4A-847A-CC5EDE7A4806}"/>
              </a:ext>
            </a:extLst>
          </p:cNvPr>
          <p:cNvSpPr/>
          <p:nvPr/>
        </p:nvSpPr>
        <p:spPr>
          <a:xfrm>
            <a:off x="479425" y="6021381"/>
            <a:ext cx="1295400" cy="167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8F81EF-805A-404E-8198-4CEE748C98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610"/>
          <a:stretch/>
        </p:blipFill>
        <p:spPr>
          <a:xfrm>
            <a:off x="6683540" y="1904339"/>
            <a:ext cx="5268582" cy="27530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9991" y="6453188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Tiraboschi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OAB0101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344841"/>
            <a:ext cx="6192838" cy="3821559"/>
          </a:xfrm>
          <a:prstGeom prst="rect">
            <a:avLst/>
          </a:prstGeom>
        </p:spPr>
        <p:txBody>
          <a:bodyPr wrap="square" lIns="0" tIns="0" rIns="0" bIns="0" numCol="1" spcCol="180000" anchor="t">
            <a:spAutoFit/>
          </a:bodyPr>
          <a:lstStyle/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У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10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 из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11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ВИЧ-инфицированных лиц выявлялись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B-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лимфоциты памяти, способные продуцировать антитела к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SARS-CoV-2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 на 6 месяце после инфекции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,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включая лиц, у которых уровень антител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IgG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 был неопределяемым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 </a:t>
            </a:r>
            <a:endParaRPr lang="en-US" sz="2000">
              <a:cs typeface="Times New Roman"/>
            </a:endParaRP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Тяжелая форма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COVID-19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инфекции ассоциировалась с уровнем выраженности гуморального и клеточного иммунитета через 6 месяцев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 </a:t>
            </a: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Результаты показывают, что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COVID-19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 инфекция приводила к выработке у ВИЧ-инфицированных лиц такого же уровня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«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естественного иммунитета»,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как и у ВИЧ-негативных лиц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 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66FBE6-86B5-6C46-B8A8-D4D771EE3364}"/>
              </a:ext>
            </a:extLst>
          </p:cNvPr>
          <p:cNvSpPr/>
          <p:nvPr/>
        </p:nvSpPr>
        <p:spPr>
          <a:xfrm>
            <a:off x="6851650" y="1412875"/>
            <a:ext cx="4932362" cy="360030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8A285A-4912-5B48-9751-387E4751FEE4}"/>
              </a:ext>
            </a:extLst>
          </p:cNvPr>
          <p:cNvSpPr/>
          <p:nvPr/>
        </p:nvSpPr>
        <p:spPr>
          <a:xfrm>
            <a:off x="6831690" y="1504357"/>
            <a:ext cx="506027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SARS-CoV-2-</a:t>
            </a:r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специфичный </a:t>
            </a:r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</a:t>
            </a:r>
            <a:r>
              <a:rPr lang="en-US" sz="1400" b="1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mBc</a:t>
            </a:r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на 6 месяце</a:t>
            </a:r>
            <a:endParaRPr lang="en-US" sz="1400" b="1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E305E0-33F0-774B-93A7-627BBAFE713E}"/>
              </a:ext>
            </a:extLst>
          </p:cNvPr>
          <p:cNvSpPr/>
          <p:nvPr/>
        </p:nvSpPr>
        <p:spPr>
          <a:xfrm>
            <a:off x="479425" y="115888"/>
            <a:ext cx="10745166" cy="467208"/>
          </a:xfrm>
          <a:prstGeom prst="rect">
            <a:avLst/>
          </a:prstGeom>
        </p:spPr>
        <p:txBody>
          <a:bodyPr lIns="0" tIns="0" rIns="0" bIns="0" numCol="1">
            <a:noAutofit/>
          </a:bodyPr>
          <a:lstStyle/>
          <a:p>
            <a:pPr>
              <a:tabLst>
                <a:tab pos="354013" algn="l"/>
              </a:tabLst>
            </a:pP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COVID-19 </a:t>
            </a: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и ВИЧ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Иммунный ответ на инфекцию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COVID-19</a:t>
            </a:r>
          </a:p>
          <a:p>
            <a:pPr>
              <a:tabLst>
                <a:tab pos="354013" algn="l"/>
              </a:tabLst>
            </a:pPr>
            <a:endParaRPr lang="en-GB" sz="160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3" name="Freeform 12">
            <a:hlinkClick r:id="rId5" action="ppaction://hlinksldjump"/>
            <a:extLst>
              <a:ext uri="{FF2B5EF4-FFF2-40B4-BE49-F238E27FC236}">
                <a16:creationId xmlns:a16="http://schemas.microsoft.com/office/drawing/2014/main" id="{E49BF017-3EF6-4241-9BFA-C68E7BDDAF6A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hlinkClick r:id="rId6" action="ppaction://hlinksldjump"/>
            <a:extLst>
              <a:ext uri="{FF2B5EF4-FFF2-40B4-BE49-F238E27FC236}">
                <a16:creationId xmlns:a16="http://schemas.microsoft.com/office/drawing/2014/main" id="{B3BE5CC1-4E18-704B-9CFB-4CDECDFC48CA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6" name="Rectangle 15">
            <a:hlinkClick r:id="rId5" action="ppaction://hlinksldjump"/>
            <a:extLst>
              <a:ext uri="{FF2B5EF4-FFF2-40B4-BE49-F238E27FC236}">
                <a16:creationId xmlns:a16="http://schemas.microsoft.com/office/drawing/2014/main" id="{122205E3-3E2C-4E40-97B8-6B4821FBBFFC}"/>
              </a:ext>
            </a:extLst>
          </p:cNvPr>
          <p:cNvSpPr/>
          <p:nvPr/>
        </p:nvSpPr>
        <p:spPr>
          <a:xfrm>
            <a:off x="400050" y="6021381"/>
            <a:ext cx="1530350" cy="138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8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9991" y="6453188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Polo OALA01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344841"/>
            <a:ext cx="11304588" cy="3988400"/>
          </a:xfrm>
          <a:prstGeom prst="rect">
            <a:avLst/>
          </a:prstGeom>
        </p:spPr>
        <p:txBody>
          <a:bodyPr wrap="square" lIns="0" tIns="0" rIns="0" bIns="0" numCol="2" spcCol="360000" anchor="t">
            <a:spAutoFit/>
          </a:bodyPr>
          <a:lstStyle/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Аналогичное исследование изучило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SARS-CoV-2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 иммунный ответ у лиц, перенесших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COVID-19.  </a:t>
            </a:r>
            <a:endParaRPr lang="en-US" sz="2000">
              <a:latin typeface="+mj-lt"/>
              <a:cs typeface="Times New Roman"/>
            </a:endParaRP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Были проанализированы анализы крови, полученные от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21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ВИЧ-инфицированных и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21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ВИЧ-негативных лиц перенесших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COVID-19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 в легкой и среднетяжелой форме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 </a:t>
            </a: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75%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ВИЧ-инфицированных и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85%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ВИЧ-негативных лиц имели определяемый уровень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SARS-CoV-2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антител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 </a:t>
            </a:r>
          </a:p>
          <a:p>
            <a:pPr marL="0" lvl="1" defTabSz="720000">
              <a:spcAft>
                <a:spcPts val="500"/>
              </a:spcAft>
              <a:buClr>
                <a:srgbClr val="E0001B"/>
              </a:buClr>
              <a:buSzPct val="70000"/>
            </a:pPr>
            <a:endParaRPr lang="ru-RU" sz="2000">
              <a:latin typeface="+mj-lt"/>
              <a:ea typeface="Calibri" panose="020F0502020204030204" pitchFamily="34" charset="0"/>
              <a:cs typeface="Times New Roman"/>
            </a:endParaRPr>
          </a:p>
          <a:p>
            <a:pPr marL="0" lvl="1" defTabSz="720000">
              <a:spcAft>
                <a:spcPts val="500"/>
              </a:spcAft>
              <a:buClr>
                <a:srgbClr val="E0001B"/>
              </a:buClr>
              <a:buSzPct val="70000"/>
            </a:pPr>
            <a:endParaRPr lang="ru-RU" sz="2000">
              <a:latin typeface="+mj-lt"/>
              <a:ea typeface="Calibri" panose="020F0502020204030204" pitchFamily="34" charset="0"/>
              <a:cs typeface="Times New Roman"/>
            </a:endParaRPr>
          </a:p>
          <a:p>
            <a:pPr marL="0" lvl="1" defTabSz="720000">
              <a:spcAft>
                <a:spcPts val="500"/>
              </a:spcAft>
              <a:buClr>
                <a:srgbClr val="E0001B"/>
              </a:buClr>
              <a:buSzPct val="70000"/>
            </a:pPr>
            <a:endParaRPr lang="en-GB" sz="2000">
              <a:latin typeface="+mj-lt"/>
              <a:ea typeface="Calibri" panose="020F0502020204030204" pitchFamily="34" charset="0"/>
              <a:cs typeface="Times New Roman"/>
            </a:endParaRP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Все участники исследования имели факторы, подтверждающие наличие у них клеточного иммунитета к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SARS-CoV-2,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хотя в группе ВИЧ-инфицированных лиц он был слабее.</a:t>
            </a:r>
            <a:endParaRPr lang="en-US" sz="2000">
              <a:latin typeface="+mj-lt"/>
              <a:cs typeface="Times New Roman"/>
            </a:endParaRP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Адекватный уровень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CD4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являлся ключевым фактором в достижении лучшего антительного ответа с более высоким нейтрализующим потенциалом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E57597-1DF7-8B45-B4C5-1984CD8BF9BC}"/>
              </a:ext>
            </a:extLst>
          </p:cNvPr>
          <p:cNvSpPr/>
          <p:nvPr/>
        </p:nvSpPr>
        <p:spPr>
          <a:xfrm>
            <a:off x="479425" y="115888"/>
            <a:ext cx="10745166" cy="467208"/>
          </a:xfrm>
          <a:prstGeom prst="rect">
            <a:avLst/>
          </a:prstGeom>
        </p:spPr>
        <p:txBody>
          <a:bodyPr lIns="0" tIns="0" rIns="0" bIns="0" numCol="1">
            <a:noAutofit/>
          </a:bodyPr>
          <a:lstStyle/>
          <a:p>
            <a:pPr>
              <a:tabLst>
                <a:tab pos="354013" algn="l"/>
              </a:tabLst>
            </a:pP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COVID-19 </a:t>
            </a: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и ВИЧ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Иммунный ответ на инфекцию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COVID-19</a:t>
            </a:r>
          </a:p>
          <a:p>
            <a:pPr>
              <a:tabLst>
                <a:tab pos="354013" algn="l"/>
              </a:tabLst>
            </a:pPr>
            <a:endParaRPr lang="en-GB" sz="160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Freeform 5">
            <a:hlinkClick r:id="rId4" action="ppaction://hlinksldjump"/>
            <a:extLst>
              <a:ext uri="{FF2B5EF4-FFF2-40B4-BE49-F238E27FC236}">
                <a16:creationId xmlns:a16="http://schemas.microsoft.com/office/drawing/2014/main" id="{72A45549-F6BE-E442-A71E-C7C7D7D0E4A7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Box 9">
            <a:hlinkClick r:id="rId5" action="ppaction://hlinksldjump"/>
            <a:extLst>
              <a:ext uri="{FF2B5EF4-FFF2-40B4-BE49-F238E27FC236}">
                <a16:creationId xmlns:a16="http://schemas.microsoft.com/office/drawing/2014/main" id="{0A468A1D-A042-E24F-AD38-39071EDF1980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9" name="Rectangle 8">
            <a:hlinkClick r:id="rId4" action="ppaction://hlinksldjump"/>
            <a:extLst>
              <a:ext uri="{FF2B5EF4-FFF2-40B4-BE49-F238E27FC236}">
                <a16:creationId xmlns:a16="http://schemas.microsoft.com/office/drawing/2014/main" id="{FEC6CE1D-7D5D-B74F-9154-93A63D8620BF}"/>
              </a:ext>
            </a:extLst>
          </p:cNvPr>
          <p:cNvSpPr/>
          <p:nvPr/>
        </p:nvSpPr>
        <p:spPr>
          <a:xfrm>
            <a:off x="400050" y="6021381"/>
            <a:ext cx="1530350" cy="138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6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9991" y="6453188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Apondi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OAD0301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5A432D-5651-4146-B9EB-C85A209AF007}"/>
              </a:ext>
            </a:extLst>
          </p:cNvPr>
          <p:cNvSpPr/>
          <p:nvPr/>
        </p:nvSpPr>
        <p:spPr>
          <a:xfrm>
            <a:off x="479425" y="115889"/>
            <a:ext cx="10745166" cy="4672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COVID-19 </a:t>
            </a: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и ВИЧ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Повышение уровня полового насилия во время пандемии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COVID-19 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340768"/>
            <a:ext cx="6251159" cy="3206006"/>
          </a:xfrm>
          <a:prstGeom prst="rect">
            <a:avLst/>
          </a:prstGeom>
        </p:spPr>
        <p:txBody>
          <a:bodyPr wrap="square" lIns="0" tIns="0" rIns="0" bIns="0" numCol="1" spcCol="180000">
            <a:sp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Исследование проанализировало отчеты случаев полового насилия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 охват женщин и девочек постконтактной профилактикой (ПКП) по архивным медицинским записям в Уганде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Исследование также изучило отчеты полового насилия и подростковой беременности среди девочек до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лет по данным Телефона Помощи для Детей в Уганде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Сравнивались результаты до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COVID-19 (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октябрь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2019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–март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2020)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 в разгар пандемии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апрель – сентябрь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2020).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E749B-6EAA-F444-BE14-A7F3F636522D}"/>
              </a:ext>
            </a:extLst>
          </p:cNvPr>
          <p:cNvSpPr/>
          <p:nvPr/>
        </p:nvSpPr>
        <p:spPr>
          <a:xfrm>
            <a:off x="479425" y="692150"/>
            <a:ext cx="1168043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2000" b="1"/>
              <a:t>Повышение уровня полового насилия во время пандемии </a:t>
            </a:r>
            <a:r>
              <a:rPr lang="en-GB" sz="2000" b="1"/>
              <a:t>COVID-19 </a:t>
            </a:r>
            <a:endParaRPr lang="en-GB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19247C-62DC-CD42-A6D3-D818717D7E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6" r="9841" b="-325"/>
          <a:stretch/>
        </p:blipFill>
        <p:spPr>
          <a:xfrm>
            <a:off x="6878207" y="1412875"/>
            <a:ext cx="5315116" cy="39942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12567A-EEC2-7840-A082-54DE11E31F9D}"/>
              </a:ext>
            </a:extLst>
          </p:cNvPr>
          <p:cNvSpPr txBox="1"/>
          <p:nvPr/>
        </p:nvSpPr>
        <p:spPr>
          <a:xfrm>
            <a:off x="7967663" y="5407092"/>
            <a:ext cx="391031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>
                <a:ea typeface="+mn-lt"/>
                <a:cs typeface="+mn-lt"/>
              </a:rPr>
              <a:t>Morgana Wingard/USAID. CC BY-NC 2.0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13" name="Freeform 12">
            <a:hlinkClick r:id="rId5" action="ppaction://hlinksldjump"/>
            <a:extLst>
              <a:ext uri="{FF2B5EF4-FFF2-40B4-BE49-F238E27FC236}">
                <a16:creationId xmlns:a16="http://schemas.microsoft.com/office/drawing/2014/main" id="{11387536-EAA2-1F4A-9661-97E08E649EED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hlinkClick r:id="rId6" action="ppaction://hlinksldjump"/>
            <a:extLst>
              <a:ext uri="{FF2B5EF4-FFF2-40B4-BE49-F238E27FC236}">
                <a16:creationId xmlns:a16="http://schemas.microsoft.com/office/drawing/2014/main" id="{CBA3AF87-861E-F449-9E31-256EFB52EAF8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5" name="Rectangle 14">
            <a:hlinkClick r:id="rId5" action="ppaction://hlinksldjump"/>
            <a:extLst>
              <a:ext uri="{FF2B5EF4-FFF2-40B4-BE49-F238E27FC236}">
                <a16:creationId xmlns:a16="http://schemas.microsoft.com/office/drawing/2014/main" id="{6FE796A9-803A-5243-AAAD-149FD8E7566C}"/>
              </a:ext>
            </a:extLst>
          </p:cNvPr>
          <p:cNvSpPr/>
          <p:nvPr/>
        </p:nvSpPr>
        <p:spPr>
          <a:xfrm>
            <a:off x="400050" y="6021381"/>
            <a:ext cx="1530350" cy="138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4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825019" y="6454192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Apondi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OAD0301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344841"/>
            <a:ext cx="6192838" cy="2590453"/>
          </a:xfrm>
          <a:prstGeom prst="rect">
            <a:avLst/>
          </a:prstGeom>
        </p:spPr>
        <p:txBody>
          <a:bodyPr wrap="square" lIns="0" tIns="0" rIns="0" bIns="0" numCol="1" spcCol="180000" anchor="t">
            <a:spAutoFit/>
          </a:bodyPr>
          <a:lstStyle/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Число заявлений о половом насилии увеличилось на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24%.</a:t>
            </a:r>
            <a:endParaRPr lang="en-US" sz="2000">
              <a:latin typeface="Calibri" panose="020F0502020204030204"/>
              <a:ea typeface="Calibri" panose="020F0502020204030204" pitchFamily="34" charset="0"/>
              <a:cs typeface="Times New Roman"/>
            </a:endParaRP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Использование постконтактной профилактики (ПКП) снизилось на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18%. </a:t>
            </a:r>
            <a:endParaRPr lang="en-US" sz="2000">
              <a:cs typeface="Times New Roman"/>
            </a:endParaRP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Помощь пострадавшим в более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50%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случаев оказывалась позднее рекомендуемых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72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часов после инцидента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,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при этом карантинные меры указывалась в качестве причины задержки оказания помощи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 </a:t>
            </a:r>
          </a:p>
        </p:txBody>
      </p:sp>
      <p:pic>
        <p:nvPicPr>
          <p:cNvPr id="43010" name="Picture 2">
            <a:extLst>
              <a:ext uri="{FF2B5EF4-FFF2-40B4-BE49-F238E27FC236}">
                <a16:creationId xmlns:a16="http://schemas.microsoft.com/office/drawing/2014/main" id="{230B1A31-EAB9-1A4B-9714-5D703B9B5A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3" r="3176"/>
          <a:stretch/>
        </p:blipFill>
        <p:spPr bwMode="auto">
          <a:xfrm>
            <a:off x="6831690" y="1927386"/>
            <a:ext cx="4952322" cy="387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AB5EC6E-72DB-2A45-8731-76E46D9F5C45}"/>
              </a:ext>
            </a:extLst>
          </p:cNvPr>
          <p:cNvSpPr/>
          <p:nvPr/>
        </p:nvSpPr>
        <p:spPr>
          <a:xfrm>
            <a:off x="6851650" y="1412876"/>
            <a:ext cx="4932362" cy="439261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977BFB-28BF-AA4A-8826-A4FA490AAD36}"/>
              </a:ext>
            </a:extLst>
          </p:cNvPr>
          <p:cNvSpPr/>
          <p:nvPr/>
        </p:nvSpPr>
        <p:spPr>
          <a:xfrm>
            <a:off x="6831690" y="1504357"/>
            <a:ext cx="506027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Случаи заявленного насилия </a:t>
            </a:r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&amp; </a:t>
            </a:r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ПКП</a:t>
            </a:r>
            <a:endParaRPr lang="en-US" sz="1400" b="1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algn="ctr"/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до и во время пандемии </a:t>
            </a:r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COVID-19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431E91-0772-8F44-9F80-3799E39622A2}"/>
              </a:ext>
            </a:extLst>
          </p:cNvPr>
          <p:cNvSpPr/>
          <p:nvPr/>
        </p:nvSpPr>
        <p:spPr>
          <a:xfrm>
            <a:off x="479425" y="115889"/>
            <a:ext cx="10745166" cy="4672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COVID-19 </a:t>
            </a: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и ВИЧ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Повышение уровня полового насилия во время пандемии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COVID-19 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0" name="Freeform 9">
            <a:hlinkClick r:id="rId5" action="ppaction://hlinksldjump"/>
            <a:extLst>
              <a:ext uri="{FF2B5EF4-FFF2-40B4-BE49-F238E27FC236}">
                <a16:creationId xmlns:a16="http://schemas.microsoft.com/office/drawing/2014/main" id="{285490D5-B804-1C44-B267-CB02039BA6BC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Box 14">
            <a:hlinkClick r:id="rId6" action="ppaction://hlinksldjump"/>
            <a:extLst>
              <a:ext uri="{FF2B5EF4-FFF2-40B4-BE49-F238E27FC236}">
                <a16:creationId xmlns:a16="http://schemas.microsoft.com/office/drawing/2014/main" id="{693AD382-BA35-4B41-B7A4-517466EA128B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6" name="Rectangle 15">
            <a:hlinkClick r:id="rId5" action="ppaction://hlinksldjump"/>
            <a:extLst>
              <a:ext uri="{FF2B5EF4-FFF2-40B4-BE49-F238E27FC236}">
                <a16:creationId xmlns:a16="http://schemas.microsoft.com/office/drawing/2014/main" id="{F59D290C-EFD3-CD4B-98E0-CAD80389E9E0}"/>
              </a:ext>
            </a:extLst>
          </p:cNvPr>
          <p:cNvSpPr/>
          <p:nvPr/>
        </p:nvSpPr>
        <p:spPr>
          <a:xfrm>
            <a:off x="400050" y="6021381"/>
            <a:ext cx="1530350" cy="138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5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E74888-63F9-2546-B8E6-D1FDC82F8ECD}"/>
              </a:ext>
            </a:extLst>
          </p:cNvPr>
          <p:cNvCxnSpPr>
            <a:cxnSpLocks/>
          </p:cNvCxnSpPr>
          <p:nvPr/>
        </p:nvCxnSpPr>
        <p:spPr>
          <a:xfrm flipH="1">
            <a:off x="9445177" y="-491613"/>
            <a:ext cx="2557462" cy="6721609"/>
          </a:xfrm>
          <a:prstGeom prst="line">
            <a:avLst/>
          </a:prstGeom>
          <a:ln w="76200">
            <a:solidFill>
              <a:srgbClr val="D922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155FB7F-A175-FC42-844F-969B82C07F70}"/>
              </a:ext>
            </a:extLst>
          </p:cNvPr>
          <p:cNvSpPr txBox="1">
            <a:spLocks/>
          </p:cNvSpPr>
          <p:nvPr/>
        </p:nvSpPr>
        <p:spPr>
          <a:xfrm>
            <a:off x="479426" y="2392359"/>
            <a:ext cx="10975552" cy="279412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numCol="1" spcCol="18000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indent="0">
              <a:lnSpc>
                <a:spcPct val="100000"/>
              </a:lnSpc>
              <a:buNone/>
            </a:pPr>
            <a:r>
              <a:rPr lang="en-GB" sz="2000">
                <a:solidFill>
                  <a:srgbClr val="E0001B"/>
                </a:solidFill>
                <a:latin typeface="+mj-lt"/>
                <a:cs typeface="Calibri" panose="020F0502020204030204" pitchFamily="34" charset="0"/>
              </a:rPr>
              <a:t>45 </a:t>
            </a:r>
            <a:r>
              <a:rPr lang="ru-RU" sz="2000">
                <a:latin typeface="+mj-lt"/>
                <a:cs typeface="Calibri" panose="020F0502020204030204" pitchFamily="34" charset="0"/>
              </a:rPr>
              <a:t>Вакцины</a:t>
            </a:r>
            <a:endParaRPr lang="en-GB" sz="2000">
              <a:latin typeface="+mj-lt"/>
              <a:cs typeface="Calibri" panose="020F0502020204030204" pitchFamily="34" charset="0"/>
            </a:endParaRPr>
          </a:p>
          <a:p>
            <a:pPr marL="12700" indent="0">
              <a:lnSpc>
                <a:spcPct val="100000"/>
              </a:lnSpc>
              <a:buNone/>
            </a:pPr>
            <a:r>
              <a:rPr lang="en-GB" sz="2000">
                <a:solidFill>
                  <a:srgbClr val="E0001B"/>
                </a:solidFill>
                <a:latin typeface="+mj-lt"/>
                <a:cs typeface="Calibri" panose="020F0502020204030204" pitchFamily="34" charset="0"/>
              </a:rPr>
              <a:t>48 </a:t>
            </a:r>
            <a:r>
              <a:rPr lang="ru-RU" sz="2000">
                <a:latin typeface="+mj-lt"/>
                <a:cs typeface="Calibri" panose="020F0502020204030204" pitchFamily="34" charset="0"/>
              </a:rPr>
              <a:t>Пассивная иммунотерапия</a:t>
            </a:r>
            <a:endParaRPr lang="en-GB" sz="2000">
              <a:latin typeface="+mj-lt"/>
              <a:cs typeface="Calibri" panose="020F0502020204030204" pitchFamily="34" charset="0"/>
            </a:endParaRPr>
          </a:p>
          <a:p>
            <a:pPr marL="12700" indent="0">
              <a:lnSpc>
                <a:spcPct val="100000"/>
              </a:lnSpc>
              <a:buNone/>
            </a:pPr>
            <a:r>
              <a:rPr lang="en-GB" sz="2000">
                <a:solidFill>
                  <a:srgbClr val="E0001B"/>
                </a:solidFill>
                <a:latin typeface="+mj-lt"/>
                <a:cs typeface="Calibri" panose="020F0502020204030204" pitchFamily="34" charset="0"/>
              </a:rPr>
              <a:t>50 </a:t>
            </a:r>
            <a:r>
              <a:rPr lang="ru-RU" sz="2000">
                <a:latin typeface="+mj-lt"/>
                <a:cs typeface="Calibri" panose="020F0502020204030204" pitchFamily="34" charset="0"/>
              </a:rPr>
              <a:t>Антитела, контролирующие вирусную нагрузку у обезьян</a:t>
            </a:r>
            <a:endParaRPr lang="en-GB" sz="2000">
              <a:latin typeface="+mj-lt"/>
              <a:cs typeface="Calibri" panose="020F0502020204030204" pitchFamily="34" charset="0"/>
            </a:endParaRPr>
          </a:p>
          <a:p>
            <a:pPr marL="12700" indent="0">
              <a:lnSpc>
                <a:spcPct val="100000"/>
              </a:lnSpc>
              <a:buNone/>
            </a:pPr>
            <a:r>
              <a:rPr lang="en-GB" sz="2000">
                <a:solidFill>
                  <a:srgbClr val="D9222A"/>
                </a:solidFill>
                <a:latin typeface="+mj-lt"/>
                <a:cs typeface="Calibri" panose="020F0502020204030204" pitchFamily="34" charset="0"/>
              </a:rPr>
              <a:t>52</a:t>
            </a:r>
            <a:r>
              <a:rPr lang="en-GB" sz="2000">
                <a:latin typeface="+mj-lt"/>
                <a:cs typeface="Calibri" panose="020F0502020204030204" pitchFamily="34" charset="0"/>
              </a:rPr>
              <a:t> </a:t>
            </a:r>
            <a:r>
              <a:rPr lang="ru-RU" sz="2000">
                <a:latin typeface="+mj-lt"/>
                <a:cs typeface="Calibri" panose="020F0502020204030204" pitchFamily="34" charset="0"/>
              </a:rPr>
              <a:t>Посттерапевтические контролеры</a:t>
            </a:r>
            <a:endParaRPr lang="en-GB" sz="2000">
              <a:solidFill>
                <a:srgbClr val="000000"/>
              </a:solidFill>
              <a:latin typeface="+mj-lt"/>
              <a:cs typeface="Calibri" panose="020F0502020204030204" pitchFamily="34" charset="0"/>
            </a:endParaRPr>
          </a:p>
          <a:p>
            <a:pPr marL="12700" indent="0">
              <a:lnSpc>
                <a:spcPct val="100000"/>
              </a:lnSpc>
              <a:buNone/>
            </a:pPr>
            <a:r>
              <a:rPr lang="en-GB" sz="2000">
                <a:solidFill>
                  <a:srgbClr val="D9222A"/>
                </a:solidFill>
                <a:latin typeface="+mj-lt"/>
                <a:cs typeface="Calibri" panose="020F0502020204030204" pitchFamily="34" charset="0"/>
              </a:rPr>
              <a:t>55</a:t>
            </a:r>
            <a:r>
              <a:rPr lang="en-GB" sz="200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ru-RU" sz="200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Другие</a:t>
            </a:r>
            <a:r>
              <a:rPr lang="en-GB" sz="200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ru-RU" sz="200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исследования А-направления</a:t>
            </a:r>
            <a:endParaRPr lang="en-GB" sz="2000">
              <a:solidFill>
                <a:srgbClr val="000000"/>
              </a:solidFill>
              <a:latin typeface="+mj-lt"/>
              <a:cs typeface="Calibri" panose="020F0502020204030204" pitchFamily="34" charset="0"/>
            </a:endParaRPr>
          </a:p>
          <a:p>
            <a:pPr marL="12700" indent="0">
              <a:lnSpc>
                <a:spcPct val="100000"/>
              </a:lnSpc>
              <a:buNone/>
            </a:pPr>
            <a:r>
              <a:rPr lang="en-GB" sz="2000">
                <a:solidFill>
                  <a:srgbClr val="D9222A"/>
                </a:solidFill>
                <a:latin typeface="+mj-lt"/>
                <a:cs typeface="Calibri" panose="020F0502020204030204" pitchFamily="34" charset="0"/>
              </a:rPr>
              <a:t>59</a:t>
            </a:r>
            <a:r>
              <a:rPr lang="en-GB" sz="200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ru-RU" sz="200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Генная терапия</a:t>
            </a:r>
            <a:endParaRPr lang="en-GB" sz="2000">
              <a:solidFill>
                <a:srgbClr val="000000"/>
              </a:solidFill>
              <a:latin typeface="+mj-lt"/>
              <a:cs typeface="Calibri" panose="020F0502020204030204" pitchFamily="34" charset="0"/>
            </a:endParaRPr>
          </a:p>
          <a:p>
            <a:pPr marL="12700" indent="0">
              <a:lnSpc>
                <a:spcPct val="100000"/>
              </a:lnSpc>
              <a:buNone/>
            </a:pPr>
            <a:endParaRPr lang="en-GB" sz="20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EEA344E-3F32-614A-A6C8-6606B446D697}"/>
              </a:ext>
            </a:extLst>
          </p:cNvPr>
          <p:cNvSpPr txBox="1">
            <a:spLocks/>
          </p:cNvSpPr>
          <p:nvPr/>
        </p:nvSpPr>
        <p:spPr>
          <a:xfrm>
            <a:off x="479425" y="596727"/>
            <a:ext cx="9384103" cy="132876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>
                <a:solidFill>
                  <a:srgbClr val="D1222A"/>
                </a:solidFill>
                <a:latin typeface="+mn-lt"/>
              </a:rPr>
              <a:t>ВИЧ-вакцина</a:t>
            </a:r>
            <a:r>
              <a:rPr lang="en-GB" sz="4800">
                <a:solidFill>
                  <a:srgbClr val="D1222A"/>
                </a:solidFill>
                <a:latin typeface="+mn-lt"/>
              </a:rPr>
              <a:t>, </a:t>
            </a:r>
            <a:r>
              <a:rPr lang="ru-RU" sz="4800">
                <a:solidFill>
                  <a:srgbClr val="D1222A"/>
                </a:solidFill>
                <a:latin typeface="+mn-lt"/>
              </a:rPr>
              <a:t>иммунотерапия и</a:t>
            </a:r>
            <a:r>
              <a:rPr lang="en-GB" sz="4800">
                <a:solidFill>
                  <a:srgbClr val="D1222A"/>
                </a:solidFill>
                <a:latin typeface="+mn-lt"/>
              </a:rPr>
              <a:t> </a:t>
            </a:r>
            <a:endParaRPr lang="ru-RU" sz="4800">
              <a:solidFill>
                <a:srgbClr val="D1222A"/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ru-RU" sz="4800">
                <a:solidFill>
                  <a:srgbClr val="D1222A"/>
                </a:solidFill>
                <a:latin typeface="+mn-lt"/>
              </a:rPr>
              <a:t>исследование методов излечения </a:t>
            </a:r>
            <a:r>
              <a:rPr lang="en-GB" sz="4800">
                <a:solidFill>
                  <a:srgbClr val="D1222A"/>
                </a:solidFill>
                <a:latin typeface="+mn-lt"/>
              </a:rPr>
              <a:t> </a:t>
            </a:r>
            <a:endParaRPr lang="en-US" sz="4800" b="1">
              <a:solidFill>
                <a:srgbClr val="D1222A"/>
              </a:solidFill>
              <a:latin typeface="+mn-lt"/>
              <a:ea typeface="Verdan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8E24DD-BF7D-A649-B2EE-8B6F61DF8BAD}"/>
              </a:ext>
            </a:extLst>
          </p:cNvPr>
          <p:cNvSpPr/>
          <p:nvPr/>
        </p:nvSpPr>
        <p:spPr>
          <a:xfrm>
            <a:off x="-124691" y="6217237"/>
            <a:ext cx="9173019" cy="92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79CBE81-F3D2-BD4E-8F18-A4F790972F90}"/>
              </a:ext>
            </a:extLst>
          </p:cNvPr>
          <p:cNvCxnSpPr>
            <a:cxnSpLocks/>
          </p:cNvCxnSpPr>
          <p:nvPr/>
        </p:nvCxnSpPr>
        <p:spPr>
          <a:xfrm>
            <a:off x="407988" y="6217237"/>
            <a:ext cx="1137602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01123B82-EA73-5242-9AC3-B71A2FE67A2E}"/>
              </a:ext>
            </a:extLst>
          </p:cNvPr>
          <p:cNvSpPr/>
          <p:nvPr/>
        </p:nvSpPr>
        <p:spPr>
          <a:xfrm>
            <a:off x="260799" y="2884643"/>
            <a:ext cx="3235459" cy="198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4" action="ppaction://hlinksldjump"/>
            <a:extLst>
              <a:ext uri="{FF2B5EF4-FFF2-40B4-BE49-F238E27FC236}">
                <a16:creationId xmlns:a16="http://schemas.microsoft.com/office/drawing/2014/main" id="{F49B8B4B-4DC1-1741-A7CB-F8A9149A6AA3}"/>
              </a:ext>
            </a:extLst>
          </p:cNvPr>
          <p:cNvSpPr/>
          <p:nvPr/>
        </p:nvSpPr>
        <p:spPr>
          <a:xfrm>
            <a:off x="260799" y="3319502"/>
            <a:ext cx="5549001" cy="221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hlinkClick r:id="rId5" action="ppaction://hlinksldjump"/>
            <a:extLst>
              <a:ext uri="{FF2B5EF4-FFF2-40B4-BE49-F238E27FC236}">
                <a16:creationId xmlns:a16="http://schemas.microsoft.com/office/drawing/2014/main" id="{69188192-A207-4F43-A3F5-5B2804F6E1CB}"/>
              </a:ext>
            </a:extLst>
          </p:cNvPr>
          <p:cNvSpPr/>
          <p:nvPr/>
        </p:nvSpPr>
        <p:spPr>
          <a:xfrm>
            <a:off x="260799" y="3720794"/>
            <a:ext cx="3521897" cy="255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hlinkClick r:id="rId6" action="ppaction://hlinksldjump"/>
            <a:extLst>
              <a:ext uri="{FF2B5EF4-FFF2-40B4-BE49-F238E27FC236}">
                <a16:creationId xmlns:a16="http://schemas.microsoft.com/office/drawing/2014/main" id="{A91B13D5-51DD-A14A-86E7-2E0B4BFD1E1E}"/>
              </a:ext>
            </a:extLst>
          </p:cNvPr>
          <p:cNvSpPr/>
          <p:nvPr/>
        </p:nvSpPr>
        <p:spPr>
          <a:xfrm>
            <a:off x="260800" y="4166842"/>
            <a:ext cx="2899444" cy="2550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hlinkClick r:id="rId7" action="ppaction://hlinksldjump"/>
            <a:extLst>
              <a:ext uri="{FF2B5EF4-FFF2-40B4-BE49-F238E27FC236}">
                <a16:creationId xmlns:a16="http://schemas.microsoft.com/office/drawing/2014/main" id="{1AE7C466-1C6B-4B4C-B98B-FEE7D7C4A35C}"/>
              </a:ext>
            </a:extLst>
          </p:cNvPr>
          <p:cNvSpPr/>
          <p:nvPr/>
        </p:nvSpPr>
        <p:spPr>
          <a:xfrm>
            <a:off x="260800" y="4601740"/>
            <a:ext cx="2260466" cy="2494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hlinkClick r:id="rId8" action="ppaction://hlinksldjump"/>
            <a:extLst>
              <a:ext uri="{FF2B5EF4-FFF2-40B4-BE49-F238E27FC236}">
                <a16:creationId xmlns:a16="http://schemas.microsoft.com/office/drawing/2014/main" id="{22E048F1-6282-794F-B93B-CE638E69B826}"/>
              </a:ext>
            </a:extLst>
          </p:cNvPr>
          <p:cNvSpPr/>
          <p:nvPr/>
        </p:nvSpPr>
        <p:spPr>
          <a:xfrm>
            <a:off x="260799" y="2469464"/>
            <a:ext cx="1533353" cy="193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0F85FA7-24F7-4D42-8FC4-E52BB8A57CA8}"/>
              </a:ext>
            </a:extLst>
          </p:cNvPr>
          <p:cNvCxnSpPr/>
          <p:nvPr/>
        </p:nvCxnSpPr>
        <p:spPr>
          <a:xfrm>
            <a:off x="479425" y="5082372"/>
            <a:ext cx="288151" cy="0"/>
          </a:xfrm>
          <a:prstGeom prst="line">
            <a:avLst/>
          </a:prstGeom>
          <a:ln>
            <a:solidFill>
              <a:srgbClr val="D922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55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852008" y="6453188"/>
            <a:ext cx="6039955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Morris PR04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5A432D-5651-4146-B9EB-C85A209AF007}"/>
              </a:ext>
            </a:extLst>
          </p:cNvPr>
          <p:cNvSpPr/>
          <p:nvPr/>
        </p:nvSpPr>
        <p:spPr>
          <a:xfrm>
            <a:off x="479425" y="115889"/>
            <a:ext cx="10745166" cy="4672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endParaRPr lang="en-GB" sz="160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341438"/>
            <a:ext cx="11264899" cy="4078039"/>
          </a:xfrm>
          <a:prstGeom prst="rect">
            <a:avLst/>
          </a:prstGeom>
        </p:spPr>
        <p:txBody>
          <a:bodyPr wrap="square" lIns="0" tIns="0" rIns="0" bIns="0" numCol="2" spcCol="360000" anchor="t">
            <a:spAutoFit/>
          </a:bodyPr>
          <a:lstStyle/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Успешная разработка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COVID-19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 вакцин в течение одного года контрастирует с неуспешными попытками в разработке ВИЧ-вакцины на протяжении более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20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лет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 </a:t>
            </a:r>
            <a:endParaRPr lang="en-US" sz="2000">
              <a:cs typeface="Times New Roman"/>
            </a:endParaRP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Частично это можно объяснить намного большим объемом инвестиций в исследования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COVID-19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вакцин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 </a:t>
            </a:r>
            <a:endParaRPr lang="en-GB" sz="2000">
              <a:latin typeface="Calibri Light" panose="020F0302020204030204"/>
              <a:ea typeface="+mn-lt"/>
              <a:cs typeface="Times New Roman"/>
            </a:endParaRP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Calibri Light"/>
                <a:ea typeface="Calibri" panose="020F0502020204030204" pitchFamily="34" charset="0"/>
                <a:cs typeface="Calibri Light"/>
              </a:rPr>
              <a:t>Также ВИЧ-инфекция не приводит к выработке эффективного натурального иммунитета</a:t>
            </a:r>
            <a:r>
              <a:rPr lang="en-GB" sz="2000">
                <a:latin typeface="Calibri Light"/>
                <a:ea typeface="Calibri" panose="020F0502020204030204" pitchFamily="34" charset="0"/>
                <a:cs typeface="Calibri Light"/>
              </a:rPr>
              <a:t>.</a:t>
            </a:r>
            <a:endParaRPr lang="ru-RU" sz="2000">
              <a:latin typeface="Calibri Light"/>
              <a:ea typeface="Calibri" panose="020F0502020204030204" pitchFamily="34" charset="0"/>
              <a:cs typeface="Calibri Light"/>
            </a:endParaRP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endParaRPr lang="ru-RU" sz="2000">
              <a:latin typeface="Calibri Light"/>
              <a:ea typeface="Calibri" panose="020F0502020204030204" pitchFamily="34" charset="0"/>
              <a:cs typeface="Times New Roman"/>
            </a:endParaRP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endParaRPr lang="ru-RU" sz="2000">
              <a:latin typeface="Calibri Light"/>
              <a:ea typeface="Calibri" panose="020F0502020204030204" pitchFamily="34" charset="0"/>
              <a:cs typeface="Times New Roman"/>
            </a:endParaRP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endParaRPr lang="ru-RU" sz="2000">
              <a:latin typeface="Calibri Light"/>
              <a:ea typeface="Calibri" panose="020F0502020204030204" pitchFamily="34" charset="0"/>
              <a:cs typeface="Times New Roman"/>
            </a:endParaRP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Calibri Light"/>
                <a:ea typeface="Calibri" panose="020F0502020204030204" pitchFamily="34" charset="0"/>
                <a:cs typeface="Times New Roman"/>
              </a:rPr>
              <a:t>Вирус не может быть ликвидирован нашей иммунной системой</a:t>
            </a:r>
            <a:r>
              <a:rPr lang="en-GB" sz="2000">
                <a:latin typeface="Calibri Light"/>
                <a:ea typeface="Calibri" panose="020F0502020204030204" pitchFamily="34" charset="0"/>
                <a:cs typeface="Times New Roman"/>
              </a:rPr>
              <a:t>, </a:t>
            </a:r>
            <a:r>
              <a:rPr lang="ru-RU" sz="2000">
                <a:latin typeface="Calibri Light"/>
                <a:ea typeface="Calibri" panose="020F0502020204030204" pitchFamily="34" charset="0"/>
                <a:cs typeface="Times New Roman"/>
              </a:rPr>
              <a:t>по причине того, что он внедряется в клеточную ДНК, тем самым избегая атак иммунитета</a:t>
            </a:r>
            <a:r>
              <a:rPr lang="en-GB" sz="2000">
                <a:latin typeface="Calibri Light"/>
                <a:ea typeface="Calibri" panose="020F0502020204030204" pitchFamily="34" charset="0"/>
                <a:cs typeface="Times New Roman"/>
              </a:rPr>
              <a:t>. </a:t>
            </a: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Calibri Light"/>
                <a:ea typeface="Calibri" panose="020F0502020204030204" pitchFamily="34" charset="0"/>
                <a:cs typeface="Times New Roman"/>
              </a:rPr>
              <a:t>ВИЧ чаще подвергается мутациям, чем </a:t>
            </a:r>
            <a:r>
              <a:rPr lang="en-GB" sz="2000">
                <a:latin typeface="Calibri Light"/>
                <a:ea typeface="Calibri" panose="020F0502020204030204" pitchFamily="34" charset="0"/>
                <a:cs typeface="Times New Roman"/>
              </a:rPr>
              <a:t>SARS-CoV-2</a:t>
            </a:r>
            <a:r>
              <a:rPr lang="ru-RU" sz="2000">
                <a:latin typeface="Calibri Light"/>
                <a:ea typeface="Calibri" panose="020F0502020204030204" pitchFamily="34" charset="0"/>
                <a:cs typeface="Times New Roman"/>
              </a:rPr>
              <a:t>, поэтому ВИЧ-вакцины должны вызывать иммунный ответ широкого спектра, направленного на множество мишеней структурного строения вируса, а также на различные штаммы вируса</a:t>
            </a:r>
            <a:r>
              <a:rPr lang="en-GB" sz="2000">
                <a:latin typeface="Calibri Light"/>
                <a:ea typeface="Calibri" panose="020F0502020204030204" pitchFamily="34" charset="0"/>
                <a:cs typeface="Times New Roman"/>
              </a:rPr>
              <a:t>. 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D8B69C-29E5-714F-B99F-C74543FE8FE5}"/>
              </a:ext>
            </a:extLst>
          </p:cNvPr>
          <p:cNvSpPr/>
          <p:nvPr/>
        </p:nvSpPr>
        <p:spPr>
          <a:xfrm>
            <a:off x="479425" y="692150"/>
            <a:ext cx="6970092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2000" b="1">
                <a:latin typeface="Calibri" panose="020F0502020204030204" pitchFamily="34" charset="0"/>
                <a:cs typeface="Calibri" panose="020F0502020204030204" pitchFamily="34" charset="0"/>
              </a:rPr>
              <a:t>Вакцины</a:t>
            </a:r>
            <a:endParaRPr lang="en-GB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A091E1-D617-DC4C-9A72-1A9993354AC2}"/>
              </a:ext>
            </a:extLst>
          </p:cNvPr>
          <p:cNvSpPr/>
          <p:nvPr/>
        </p:nvSpPr>
        <p:spPr>
          <a:xfrm>
            <a:off x="479424" y="137954"/>
            <a:ext cx="6487433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ВИЧ-вакцины, иммунотерапия и методы излечения </a:t>
            </a:r>
            <a:r>
              <a:rPr lang="en-US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Вакцины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9" name="Freeform 8">
            <a:hlinkClick r:id="rId4" action="ppaction://hlinksldjump"/>
            <a:extLst>
              <a:ext uri="{FF2B5EF4-FFF2-40B4-BE49-F238E27FC236}">
                <a16:creationId xmlns:a16="http://schemas.microsoft.com/office/drawing/2014/main" id="{AE3CE17F-189E-C84A-ABE7-4CC9B705E104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>
            <a:hlinkClick r:id="rId5" action="ppaction://hlinksldjump"/>
            <a:extLst>
              <a:ext uri="{FF2B5EF4-FFF2-40B4-BE49-F238E27FC236}">
                <a16:creationId xmlns:a16="http://schemas.microsoft.com/office/drawing/2014/main" id="{58764E85-4BA3-7F4C-98A1-9EBA435D6F89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3" name="Rectangle 2">
            <a:hlinkClick r:id="rId4" action="ppaction://hlinksldjump"/>
            <a:extLst>
              <a:ext uri="{FF2B5EF4-FFF2-40B4-BE49-F238E27FC236}">
                <a16:creationId xmlns:a16="http://schemas.microsoft.com/office/drawing/2014/main" id="{D251A6EB-F26A-BA45-8704-3D0EB3B94EE0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9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A58DF0-5E43-B042-8E50-26005F683AE8}"/>
              </a:ext>
            </a:extLst>
          </p:cNvPr>
          <p:cNvSpPr/>
          <p:nvPr/>
        </p:nvSpPr>
        <p:spPr>
          <a:xfrm>
            <a:off x="479425" y="115888"/>
            <a:ext cx="5403723" cy="246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ВИЧ-вакцины, иммунотерапия и методы излечения </a:t>
            </a:r>
            <a:r>
              <a:rPr lang="en-US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Вакцины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F6ED4D-137D-7B49-B031-5EA0D3B4F8A9}"/>
              </a:ext>
            </a:extLst>
          </p:cNvPr>
          <p:cNvSpPr/>
          <p:nvPr/>
        </p:nvSpPr>
        <p:spPr>
          <a:xfrm>
            <a:off x="479424" y="1344613"/>
            <a:ext cx="6252301" cy="4129336"/>
          </a:xfrm>
          <a:prstGeom prst="rect">
            <a:avLst/>
          </a:prstGeom>
        </p:spPr>
        <p:txBody>
          <a:bodyPr wrap="square" lIns="0" tIns="0" rIns="0" bIns="0" numCol="1" spcCol="180000" anchor="t">
            <a:spAutoFit/>
          </a:bodyPr>
          <a:lstStyle/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Calibri Light"/>
                <a:ea typeface="+mn-lt"/>
                <a:cs typeface="+mn-lt"/>
              </a:rPr>
              <a:t>Результаты </a:t>
            </a:r>
            <a:r>
              <a:rPr lang="en-GB" sz="2000">
                <a:latin typeface="Calibri Light"/>
                <a:ea typeface="+mn-lt"/>
                <a:cs typeface="+mn-lt"/>
              </a:rPr>
              <a:t>III</a:t>
            </a:r>
            <a:r>
              <a:rPr lang="ru-RU" sz="2000">
                <a:latin typeface="Calibri Light"/>
                <a:ea typeface="+mn-lt"/>
                <a:cs typeface="+mn-lt"/>
              </a:rPr>
              <a:t> фазы исследования «</a:t>
            </a:r>
            <a:r>
              <a:rPr lang="en-GB" sz="2000" err="1">
                <a:latin typeface="Calibri Light"/>
                <a:ea typeface="+mn-lt"/>
                <a:cs typeface="+mn-lt"/>
              </a:rPr>
              <a:t>Mosaico</a:t>
            </a:r>
            <a:r>
              <a:rPr lang="ru-RU" sz="2000">
                <a:latin typeface="Calibri Light"/>
                <a:ea typeface="+mn-lt"/>
                <a:cs typeface="+mn-lt"/>
              </a:rPr>
              <a:t>» по эффективности вакцины </a:t>
            </a:r>
            <a:r>
              <a:rPr lang="en-GB" sz="2000">
                <a:latin typeface="Calibri Light"/>
                <a:ea typeface="+mn-lt"/>
                <a:cs typeface="+mn-lt"/>
              </a:rPr>
              <a:t>HVTN 706</a:t>
            </a:r>
            <a:r>
              <a:rPr lang="ru-RU" sz="2000">
                <a:latin typeface="Calibri Light"/>
                <a:ea typeface="+mn-lt"/>
                <a:cs typeface="+mn-lt"/>
              </a:rPr>
              <a:t> ожидается получить в </a:t>
            </a:r>
            <a:r>
              <a:rPr lang="en-GB" sz="2000">
                <a:latin typeface="Calibri Light"/>
                <a:ea typeface="+mn-lt"/>
                <a:cs typeface="+mn-lt"/>
              </a:rPr>
              <a:t>2022-23</a:t>
            </a:r>
            <a:r>
              <a:rPr lang="ru-RU" sz="2000">
                <a:latin typeface="Calibri Light"/>
                <a:ea typeface="+mn-lt"/>
                <a:cs typeface="+mn-lt"/>
              </a:rPr>
              <a:t> г</a:t>
            </a:r>
            <a:r>
              <a:rPr lang="en-GB" sz="2000">
                <a:latin typeface="Calibri Light"/>
                <a:ea typeface="+mn-lt"/>
                <a:cs typeface="+mn-lt"/>
              </a:rPr>
              <a:t>.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  </a:t>
            </a:r>
            <a:endParaRPr lang="en-US" sz="2000">
              <a:cs typeface="Times New Roman"/>
            </a:endParaRP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Если вакцина окажется неэффективной, возможно, что она станет последней исследуемой вакциной, стимулирующей не-нейтрализующие антитела, блокирующие вирусную репликацию не напрямую, а за счет стимуляции иммунитета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 </a:t>
            </a: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Следующее поколение вакцин стимулирует выработку нейтрализующих антител широкого спектра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(</a:t>
            </a:r>
            <a:r>
              <a:rPr lang="en-GB" sz="2000" err="1">
                <a:latin typeface="+mj-lt"/>
                <a:ea typeface="Calibri" panose="020F0502020204030204" pitchFamily="34" charset="0"/>
                <a:cs typeface="Times New Roman"/>
              </a:rPr>
              <a:t>bNAbs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),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непосредственно блокирующих вирусную репликацию. Такие антитела вырабатываются только у отдельных лиц и исключительно при хронических инфекциях.</a:t>
            </a:r>
            <a:endParaRPr lang="en-GB" sz="2000">
              <a:latin typeface="+mj-lt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AE42BE-8245-B64F-9A76-B1E88D6610F9}"/>
              </a:ext>
            </a:extLst>
          </p:cNvPr>
          <p:cNvSpPr/>
          <p:nvPr/>
        </p:nvSpPr>
        <p:spPr>
          <a:xfrm>
            <a:off x="5799991" y="6453188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Morris PR04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1C8647-99CE-844E-9F5E-AEE97A9388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23" t="-1" r="7277" b="-133"/>
          <a:stretch/>
        </p:blipFill>
        <p:spPr>
          <a:xfrm>
            <a:off x="6851650" y="1412875"/>
            <a:ext cx="5339142" cy="38045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B2EC8D-2E6C-914B-897A-0EEBDF9E20DA}"/>
              </a:ext>
            </a:extLst>
          </p:cNvPr>
          <p:cNvSpPr txBox="1"/>
          <p:nvPr/>
        </p:nvSpPr>
        <p:spPr>
          <a:xfrm>
            <a:off x="7967663" y="5217459"/>
            <a:ext cx="391031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 err="1">
                <a:ea typeface="+mn-lt"/>
                <a:cs typeface="+mn-lt"/>
              </a:rPr>
              <a:t>Olena</a:t>
            </a:r>
            <a:r>
              <a:rPr lang="en-US" sz="1000">
                <a:ea typeface="+mn-lt"/>
                <a:cs typeface="+mn-lt"/>
              </a:rPr>
              <a:t> </a:t>
            </a:r>
            <a:r>
              <a:rPr lang="en-US" sz="1000" err="1">
                <a:ea typeface="+mn-lt"/>
                <a:cs typeface="+mn-lt"/>
              </a:rPr>
              <a:t>Yakobchuk</a:t>
            </a:r>
            <a:r>
              <a:rPr lang="en-US" sz="1000">
                <a:ea typeface="+mn-lt"/>
                <a:cs typeface="+mn-lt"/>
              </a:rPr>
              <a:t>/Shutterstock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9" name="Freeform 8">
            <a:hlinkClick r:id="rId5" action="ppaction://hlinksldjump"/>
            <a:extLst>
              <a:ext uri="{FF2B5EF4-FFF2-40B4-BE49-F238E27FC236}">
                <a16:creationId xmlns:a16="http://schemas.microsoft.com/office/drawing/2014/main" id="{C38951B4-1549-A045-AC94-5CF78558E652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>
            <a:hlinkClick r:id="rId6" action="ppaction://hlinksldjump"/>
            <a:extLst>
              <a:ext uri="{FF2B5EF4-FFF2-40B4-BE49-F238E27FC236}">
                <a16:creationId xmlns:a16="http://schemas.microsoft.com/office/drawing/2014/main" id="{E4E292AD-94D9-F34D-8A1A-6C19E693CA72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3" name="Rectangle 12">
            <a:hlinkClick r:id="rId5" action="ppaction://hlinksldjump"/>
            <a:extLst>
              <a:ext uri="{FF2B5EF4-FFF2-40B4-BE49-F238E27FC236}">
                <a16:creationId xmlns:a16="http://schemas.microsoft.com/office/drawing/2014/main" id="{9839C36D-1D6B-C54B-9A00-8843D61D4E5F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87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414CED-89C8-124B-ADDE-031F67887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690" y="1969321"/>
            <a:ext cx="5014636" cy="26564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9991" y="6453188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Morris PR04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344841"/>
            <a:ext cx="6192838" cy="3513782"/>
          </a:xfrm>
          <a:prstGeom prst="rect">
            <a:avLst/>
          </a:prstGeom>
        </p:spPr>
        <p:txBody>
          <a:bodyPr wrap="square" lIns="0" tIns="0" rIns="0" bIns="0" numCol="1" spcCol="180000">
            <a:sp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Основная идея заключается в целенаправленной стимуляции пула иммунных клеток-предшественниц. Реверсивные инженеры </a:t>
            </a:r>
            <a:r>
              <a:rPr lang="en-GB" sz="200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bNAbs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антител должны найти свои В-клетки-предшественники и научить их воспроизводить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GB" sz="200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bNAbs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ответ на вакцинный антиген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Обнадеживающие результаты показывают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Scripps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-вакцины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(Burton, </a:t>
            </a:r>
            <a:r>
              <a:rPr lang="en-GB" sz="200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Schief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в настоящее время проводится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фаза исследований на человеке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Может потребоваться имплант пролонгированного высвобождения вакцины или введение нарастающих доз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09AA8F-C13D-2F46-B3DF-EE2B055E1C05}"/>
              </a:ext>
            </a:extLst>
          </p:cNvPr>
          <p:cNvSpPr/>
          <p:nvPr/>
        </p:nvSpPr>
        <p:spPr>
          <a:xfrm>
            <a:off x="6851650" y="1412875"/>
            <a:ext cx="4932362" cy="321291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777E02-DB51-6245-904F-D5558A43BD6C}"/>
              </a:ext>
            </a:extLst>
          </p:cNvPr>
          <p:cNvSpPr/>
          <p:nvPr/>
        </p:nvSpPr>
        <p:spPr>
          <a:xfrm>
            <a:off x="479425" y="115888"/>
            <a:ext cx="5403723" cy="246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ВИЧ-вакцины, иммунотерапия и методы излечения </a:t>
            </a:r>
            <a:r>
              <a:rPr lang="en-US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Вакцины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553CE83-89BC-CA4B-AABB-514291A5AE76}"/>
              </a:ext>
            </a:extLst>
          </p:cNvPr>
          <p:cNvSpPr/>
          <p:nvPr/>
        </p:nvSpPr>
        <p:spPr>
          <a:xfrm>
            <a:off x="6831690" y="1504357"/>
            <a:ext cx="506027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Новые концепции </a:t>
            </a:r>
            <a:r>
              <a:rPr lang="en-US" sz="1400" b="1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bNAb</a:t>
            </a:r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вакцин в исследованиях на человеке</a:t>
            </a:r>
            <a:endParaRPr lang="en-US" sz="1400" b="1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3" name="Freeform 12">
            <a:hlinkClick r:id="rId5" action="ppaction://hlinksldjump"/>
            <a:extLst>
              <a:ext uri="{FF2B5EF4-FFF2-40B4-BE49-F238E27FC236}">
                <a16:creationId xmlns:a16="http://schemas.microsoft.com/office/drawing/2014/main" id="{E49036E4-F11F-9742-BCD6-B4F9FE19F15F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hlinkClick r:id="rId6" action="ppaction://hlinksldjump"/>
            <a:extLst>
              <a:ext uri="{FF2B5EF4-FFF2-40B4-BE49-F238E27FC236}">
                <a16:creationId xmlns:a16="http://schemas.microsoft.com/office/drawing/2014/main" id="{E5126B43-2924-6A40-8683-72AEC46EA7AD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5" name="Rectangle 14">
            <a:hlinkClick r:id="rId5" action="ppaction://hlinksldjump"/>
            <a:extLst>
              <a:ext uri="{FF2B5EF4-FFF2-40B4-BE49-F238E27FC236}">
                <a16:creationId xmlns:a16="http://schemas.microsoft.com/office/drawing/2014/main" id="{A6CB6964-C8C2-C242-8C8F-06783FB1E342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8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9991" y="6453188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Morris PR04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5A432D-5651-4146-B9EB-C85A209AF007}"/>
              </a:ext>
            </a:extLst>
          </p:cNvPr>
          <p:cNvSpPr/>
          <p:nvPr/>
        </p:nvSpPr>
        <p:spPr>
          <a:xfrm>
            <a:off x="479425" y="115889"/>
            <a:ext cx="10745166" cy="4672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ВИЧ-вакцины, иммунотерапия и методы излечения </a:t>
            </a:r>
            <a:r>
              <a:rPr lang="en-US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Пассивная иммунотерапия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341439"/>
            <a:ext cx="11412538" cy="4545219"/>
          </a:xfrm>
          <a:prstGeom prst="rect">
            <a:avLst/>
          </a:prstGeom>
        </p:spPr>
        <p:txBody>
          <a:bodyPr wrap="square" lIns="0" tIns="0" rIns="0" bIns="0" numCol="2" spcCol="360000" anchor="t">
            <a:spAutoFit/>
          </a:bodyPr>
          <a:lstStyle/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cs typeface="Times New Roman" panose="02020603050405020304" pitchFamily="18" charset="0"/>
              </a:rPr>
              <a:t>Нейтрализующие антитела широкого спектра </a:t>
            </a:r>
            <a:r>
              <a:rPr lang="en-GB" sz="2000">
                <a:latin typeface="+mj-lt"/>
                <a:cs typeface="Times New Roman" panose="02020603050405020304" pitchFamily="18" charset="0"/>
              </a:rPr>
              <a:t>(</a:t>
            </a:r>
            <a:r>
              <a:rPr lang="en-GB" sz="2000" err="1">
                <a:latin typeface="+mj-lt"/>
                <a:cs typeface="Times New Roman" panose="02020603050405020304" pitchFamily="18" charset="0"/>
              </a:rPr>
              <a:t>bNAbs</a:t>
            </a:r>
            <a:r>
              <a:rPr lang="en-GB" sz="2000">
                <a:latin typeface="+mj-lt"/>
                <a:cs typeface="Times New Roman" panose="02020603050405020304" pitchFamily="18" charset="0"/>
              </a:rPr>
              <a:t>) </a:t>
            </a:r>
            <a:r>
              <a:rPr lang="ru-RU" sz="2000">
                <a:latin typeface="+mj-lt"/>
                <a:cs typeface="Times New Roman" panose="02020603050405020304" pitchFamily="18" charset="0"/>
              </a:rPr>
              <a:t>могут производиться массово и использоваться в виде лекарственных средств</a:t>
            </a:r>
            <a:r>
              <a:rPr lang="en-GB" sz="2000">
                <a:latin typeface="+mj-lt"/>
                <a:cs typeface="Times New Roman" panose="02020603050405020304" pitchFamily="18" charset="0"/>
              </a:rPr>
              <a:t>. </a:t>
            </a: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cs typeface="Times New Roman" panose="02020603050405020304" pitchFamily="18" charset="0"/>
              </a:rPr>
              <a:t>На сегодняшний день только одно исследование </a:t>
            </a:r>
            <a:r>
              <a:rPr lang="en-GB" sz="2000">
                <a:latin typeface="+mj-lt"/>
                <a:cs typeface="Times New Roman" panose="02020603050405020304" pitchFamily="18" charset="0"/>
              </a:rPr>
              <a:t>III </a:t>
            </a:r>
            <a:r>
              <a:rPr lang="ru-RU" sz="2000">
                <a:latin typeface="+mj-lt"/>
                <a:cs typeface="Times New Roman" panose="02020603050405020304" pitchFamily="18" charset="0"/>
              </a:rPr>
              <a:t>фазы </a:t>
            </a:r>
            <a:r>
              <a:rPr lang="en-GB" sz="2000">
                <a:latin typeface="+mj-lt"/>
                <a:cs typeface="Times New Roman" panose="02020603050405020304" pitchFamily="18" charset="0"/>
              </a:rPr>
              <a:t>(</a:t>
            </a:r>
            <a:r>
              <a:rPr lang="ru-RU" sz="2000">
                <a:latin typeface="+mj-lt"/>
                <a:cs typeface="Times New Roman" panose="02020603050405020304" pitchFamily="18" charset="0"/>
              </a:rPr>
              <a:t>по эффективности экспериментального препарата</a:t>
            </a:r>
            <a:r>
              <a:rPr lang="en-GB" sz="2000">
                <a:latin typeface="+mj-lt"/>
                <a:cs typeface="Times New Roman" panose="02020603050405020304" pitchFamily="18" charset="0"/>
              </a:rPr>
              <a:t>) </a:t>
            </a:r>
            <a:r>
              <a:rPr lang="ru-RU" sz="2000">
                <a:latin typeface="+mj-lt"/>
                <a:cs typeface="Times New Roman" panose="02020603050405020304" pitchFamily="18" charset="0"/>
              </a:rPr>
              <a:t>использует нейтрализующие антитела (</a:t>
            </a:r>
            <a:r>
              <a:rPr lang="en-GB" sz="2000" err="1">
                <a:latin typeface="+mj-lt"/>
                <a:cs typeface="Times New Roman" panose="02020603050405020304" pitchFamily="18" charset="0"/>
              </a:rPr>
              <a:t>bNAbs</a:t>
            </a:r>
            <a:r>
              <a:rPr lang="ru-RU" sz="2000">
                <a:latin typeface="+mj-lt"/>
                <a:cs typeface="Times New Roman" panose="02020603050405020304" pitchFamily="18" charset="0"/>
              </a:rPr>
              <a:t>)</a:t>
            </a:r>
            <a:r>
              <a:rPr lang="en-GB" sz="2000">
                <a:latin typeface="+mj-lt"/>
                <a:cs typeface="Times New Roman" panose="02020603050405020304" pitchFamily="18" charset="0"/>
              </a:rPr>
              <a:t> </a:t>
            </a:r>
            <a:r>
              <a:rPr lang="ru-RU" sz="2000">
                <a:latin typeface="+mj-lt"/>
                <a:cs typeface="Times New Roman" panose="02020603050405020304" pitchFamily="18" charset="0"/>
              </a:rPr>
              <a:t>в качестве Доконтактной профилактики (ДКП) – исследование «</a:t>
            </a:r>
            <a:r>
              <a:rPr lang="en-GB" sz="2000">
                <a:latin typeface="+mj-lt"/>
                <a:cs typeface="Times New Roman" panose="02020603050405020304" pitchFamily="18" charset="0"/>
              </a:rPr>
              <a:t>AMP</a:t>
            </a:r>
            <a:r>
              <a:rPr lang="ru-RU" sz="2000">
                <a:latin typeface="+mj-lt"/>
                <a:cs typeface="Times New Roman" panose="02020603050405020304" pitchFamily="18" charset="0"/>
              </a:rPr>
              <a:t>».</a:t>
            </a:r>
            <a:r>
              <a:rPr lang="en-GB" sz="200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>
                <a:latin typeface="+mj-lt"/>
                <a:cs typeface="Times New Roman" panose="02020603050405020304" pitchFamily="18" charset="0"/>
              </a:rPr>
              <a:t>Экспериментальный препарат носит кодовое название - </a:t>
            </a:r>
            <a:r>
              <a:rPr lang="en-GB" sz="2000">
                <a:latin typeface="+mj-lt"/>
                <a:cs typeface="Times New Roman" panose="02020603050405020304" pitchFamily="18" charset="0"/>
              </a:rPr>
              <a:t>VRC-01. </a:t>
            </a: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en-GB" sz="2000">
                <a:latin typeface="+mj-lt"/>
                <a:cs typeface="Times New Roman" panose="02020603050405020304" pitchFamily="18" charset="0"/>
              </a:rPr>
              <a:t>VRC</a:t>
            </a:r>
            <a:r>
              <a:rPr lang="ru-RU" sz="2000">
                <a:latin typeface="+mj-lt"/>
                <a:cs typeface="Times New Roman" panose="02020603050405020304" pitchFamily="18" charset="0"/>
              </a:rPr>
              <a:t>-01 в целом не эффективен, хотя имеет 75% эффективность против 1/3 вирусов ‘1 типа’ (легко поддающегося нейтрализации)</a:t>
            </a:r>
            <a:endParaRPr lang="en-GB" sz="2000">
              <a:latin typeface="+mj-lt"/>
              <a:cs typeface="Times New Roman" panose="02020603050405020304" pitchFamily="18" charset="0"/>
            </a:endParaRP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endParaRPr lang="ru-RU" sz="2000">
              <a:latin typeface="+mj-lt"/>
              <a:cs typeface="Times New Roman" panose="02020603050405020304" pitchFamily="18" charset="0"/>
            </a:endParaRP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cs typeface="Times New Roman" panose="02020603050405020304" pitchFamily="18" charset="0"/>
              </a:rPr>
              <a:t>Как и в случае с другими препаратами, ВИЧ может стать резистентным к недостаточно эффективным антителам </a:t>
            </a:r>
            <a:r>
              <a:rPr lang="en-GB" sz="2000" err="1">
                <a:latin typeface="+mj-lt"/>
                <a:cs typeface="Times New Roman" panose="02020603050405020304" pitchFamily="18" charset="0"/>
              </a:rPr>
              <a:t>bNAbs</a:t>
            </a:r>
            <a:r>
              <a:rPr lang="ru-RU" sz="2000"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cs typeface="Times New Roman" panose="02020603050405020304" pitchFamily="18" charset="0"/>
              </a:rPr>
              <a:t>В новых исследованиях используется комбинация 2 - 4</a:t>
            </a:r>
            <a:r>
              <a:rPr lang="en-GB" sz="2000">
                <a:latin typeface="+mj-lt"/>
                <a:cs typeface="Times New Roman" panose="02020603050405020304" pitchFamily="18" charset="0"/>
              </a:rPr>
              <a:t> </a:t>
            </a:r>
            <a:r>
              <a:rPr lang="ru-RU" sz="2000">
                <a:latin typeface="+mj-lt"/>
                <a:cs typeface="Times New Roman" panose="02020603050405020304" pitchFamily="18" charset="0"/>
              </a:rPr>
              <a:t>антител </a:t>
            </a:r>
            <a:r>
              <a:rPr lang="en-GB" sz="2000" err="1">
                <a:latin typeface="+mj-lt"/>
                <a:cs typeface="Times New Roman" panose="02020603050405020304" pitchFamily="18" charset="0"/>
              </a:rPr>
              <a:t>bNAbs</a:t>
            </a:r>
            <a:r>
              <a:rPr lang="ru-RU" sz="2000">
                <a:latin typeface="+mj-lt"/>
                <a:cs typeface="Times New Roman" panose="02020603050405020304" pitchFamily="18" charset="0"/>
              </a:rPr>
              <a:t>, способных блокировать различные участки капсида. Два исследования используют комбинацию нескольких антител в одной молекуле.</a:t>
            </a:r>
            <a:r>
              <a:rPr lang="en-GB" sz="2000">
                <a:latin typeface="+mj-lt"/>
                <a:cs typeface="Times New Roman" panose="02020603050405020304" pitchFamily="18" charset="0"/>
              </a:rPr>
              <a:t> </a:t>
            </a:r>
            <a:r>
              <a:rPr lang="ru-RU" sz="2000">
                <a:latin typeface="+mj-lt"/>
                <a:cs typeface="Times New Roman" panose="02020603050405020304" pitchFamily="18" charset="0"/>
              </a:rPr>
              <a:t>Период полувыведения антител первого поколения немного превосходил период полувыведения оральных АРВ-препаратов. Новая стабилизированная форма антител </a:t>
            </a:r>
            <a:r>
              <a:rPr lang="ru-RU" sz="2000" err="1">
                <a:latin typeface="+mj-lt"/>
                <a:cs typeface="Times New Roman" panose="02020603050405020304" pitchFamily="18" charset="0"/>
              </a:rPr>
              <a:t>персистирует</a:t>
            </a:r>
            <a:r>
              <a:rPr lang="ru-RU" sz="2000">
                <a:latin typeface="+mj-lt"/>
                <a:cs typeface="Times New Roman" panose="02020603050405020304" pitchFamily="18" charset="0"/>
              </a:rPr>
              <a:t> в организме месяцы после введения одной дозы.</a:t>
            </a:r>
            <a:endParaRPr lang="en-GB" sz="200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E749B-6EAA-F444-BE14-A7F3F636522D}"/>
              </a:ext>
            </a:extLst>
          </p:cNvPr>
          <p:cNvSpPr/>
          <p:nvPr/>
        </p:nvSpPr>
        <p:spPr>
          <a:xfrm>
            <a:off x="479425" y="692150"/>
            <a:ext cx="6368668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2200" b="1">
                <a:latin typeface="Calibri" panose="020F0502020204030204" pitchFamily="34" charset="0"/>
                <a:cs typeface="Calibri" panose="020F0502020204030204" pitchFamily="34" charset="0"/>
              </a:rPr>
              <a:t>Пассивная иммунотерапия</a:t>
            </a:r>
            <a:endParaRPr lang="en-GB" sz="2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reeform 10">
            <a:hlinkClick r:id="rId4" action="ppaction://hlinksldjump"/>
            <a:extLst>
              <a:ext uri="{FF2B5EF4-FFF2-40B4-BE49-F238E27FC236}">
                <a16:creationId xmlns:a16="http://schemas.microsoft.com/office/drawing/2014/main" id="{59897E67-CCE8-094D-8577-09936BADB39F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extBox 12">
            <a:hlinkClick r:id="rId5" action="ppaction://hlinksldjump"/>
            <a:extLst>
              <a:ext uri="{FF2B5EF4-FFF2-40B4-BE49-F238E27FC236}">
                <a16:creationId xmlns:a16="http://schemas.microsoft.com/office/drawing/2014/main" id="{DB4B2904-14CF-194D-A307-D90097E141B2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9" name="Rectangle 8">
            <a:hlinkClick r:id="rId4" action="ppaction://hlinksldjump"/>
            <a:extLst>
              <a:ext uri="{FF2B5EF4-FFF2-40B4-BE49-F238E27FC236}">
                <a16:creationId xmlns:a16="http://schemas.microsoft.com/office/drawing/2014/main" id="{47292690-663E-784C-9C64-4F614F0FF6A5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74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s://www.avac.org/sites/default/files/infographics/bNAbCombo_jan20201.jpg">
            <a:extLst>
              <a:ext uri="{FF2B5EF4-FFF2-40B4-BE49-F238E27FC236}">
                <a16:creationId xmlns:a16="http://schemas.microsoft.com/office/drawing/2014/main" id="{7C432C62-A112-AC47-9679-15CE2ED57A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" t="69483" r="48138" b="8602"/>
          <a:stretch/>
        </p:blipFill>
        <p:spPr bwMode="auto">
          <a:xfrm>
            <a:off x="5514975" y="4476924"/>
            <a:ext cx="4205079" cy="141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9991" y="6453188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Morris PR04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344841"/>
            <a:ext cx="4932363" cy="3141886"/>
          </a:xfrm>
          <a:prstGeom prst="rect">
            <a:avLst/>
          </a:prstGeom>
        </p:spPr>
        <p:txBody>
          <a:bodyPr wrap="square" lIns="0" tIns="0" rIns="0" bIns="0" numCol="1" spcCol="180000">
            <a:sp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 крайней мере проводятся 11 исследований, большинство в фазе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 (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безопасность и иммуногенный потенциал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 2 исследования в фазе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II (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дозировка и предварительные данные эффективности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). 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Необходимость внутривенного введения антител </a:t>
            </a:r>
            <a:r>
              <a:rPr lang="en-GB" sz="200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bNAbs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может стать барьером для их широкого использования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 исследований изучают возможность подкожного введения антител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2EA7C4-60DE-1D48-B86F-16769C332781}"/>
              </a:ext>
            </a:extLst>
          </p:cNvPr>
          <p:cNvSpPr/>
          <p:nvPr/>
        </p:nvSpPr>
        <p:spPr>
          <a:xfrm>
            <a:off x="479425" y="115889"/>
            <a:ext cx="10745166" cy="4672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ВИЧ-вакцины, иммунотерапия и методы излечения </a:t>
            </a:r>
            <a:r>
              <a:rPr lang="en-US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Пассивная иммунотерапия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4" name="Picture 2" descr="https://www.avac.org/sites/default/files/infographics/bNAbCombo_jan20201.jpg">
            <a:extLst>
              <a:ext uri="{FF2B5EF4-FFF2-40B4-BE49-F238E27FC236}">
                <a16:creationId xmlns:a16="http://schemas.microsoft.com/office/drawing/2014/main" id="{CFF77DEB-EDE9-AF4B-A1F8-61BA10B8D5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" t="20288" r="48138" b="30066"/>
          <a:stretch/>
        </p:blipFill>
        <p:spPr bwMode="auto">
          <a:xfrm>
            <a:off x="5542760" y="1467719"/>
            <a:ext cx="4114415" cy="312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www.avac.org/sites/default/files/infographics/bNAbCombo_jan20201.jpg">
            <a:extLst>
              <a:ext uri="{FF2B5EF4-FFF2-40B4-BE49-F238E27FC236}">
                <a16:creationId xmlns:a16="http://schemas.microsoft.com/office/drawing/2014/main" id="{D144BE86-347C-5541-AFDB-B96DB70D32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99" t="66165" r="2303" b="8794"/>
          <a:stretch/>
        </p:blipFill>
        <p:spPr bwMode="auto">
          <a:xfrm>
            <a:off x="9646056" y="3926864"/>
            <a:ext cx="2157003" cy="90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283113D-8E9C-7F4D-9A74-EF36CCDCBC33}"/>
              </a:ext>
            </a:extLst>
          </p:cNvPr>
          <p:cNvSpPr/>
          <p:nvPr/>
        </p:nvSpPr>
        <p:spPr>
          <a:xfrm>
            <a:off x="5591175" y="1412875"/>
            <a:ext cx="6196634" cy="439261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D97386-9D3A-2344-A464-4BBF8EA60A2A}"/>
              </a:ext>
            </a:extLst>
          </p:cNvPr>
          <p:cNvSpPr/>
          <p:nvPr/>
        </p:nvSpPr>
        <p:spPr>
          <a:xfrm>
            <a:off x="9639299" y="1557341"/>
            <a:ext cx="2032001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Список исследуемых антител широкого спектра действия  для ВИЧ-профилактики</a:t>
            </a:r>
            <a:endParaRPr lang="en-US" sz="1400" b="1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8" name="Freeform 17">
            <a:hlinkClick r:id="rId5" action="ppaction://hlinksldjump"/>
            <a:extLst>
              <a:ext uri="{FF2B5EF4-FFF2-40B4-BE49-F238E27FC236}">
                <a16:creationId xmlns:a16="http://schemas.microsoft.com/office/drawing/2014/main" id="{A6AE161D-2493-8C41-AAC3-9A4926C9C209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TextBox 19">
            <a:hlinkClick r:id="rId6" action="ppaction://hlinksldjump"/>
            <a:extLst>
              <a:ext uri="{FF2B5EF4-FFF2-40B4-BE49-F238E27FC236}">
                <a16:creationId xmlns:a16="http://schemas.microsoft.com/office/drawing/2014/main" id="{F8249370-03B1-A64E-979C-9810975F9709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9" name="Rectangle 18">
            <a:hlinkClick r:id="rId5" action="ppaction://hlinksldjump"/>
            <a:extLst>
              <a:ext uri="{FF2B5EF4-FFF2-40B4-BE49-F238E27FC236}">
                <a16:creationId xmlns:a16="http://schemas.microsoft.com/office/drawing/2014/main" id="{A39FD4FF-DB7B-244F-9D24-BF3DC436E36F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FE768EF-8AAD-5744-A1DC-6E7EF722D555}"/>
              </a:ext>
            </a:extLst>
          </p:cNvPr>
          <p:cNvSpPr/>
          <p:nvPr/>
        </p:nvSpPr>
        <p:spPr>
          <a:xfrm>
            <a:off x="5583444" y="1530068"/>
            <a:ext cx="6192837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У </a:t>
            </a:r>
            <a:r>
              <a:rPr 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78% </a:t>
            </a:r>
            <a:r>
              <a:rPr lang="ru-RU"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лиц  с резистентностью вируса, связанной с приемом  ДКП-препарата, концентрация  его активных компонентов  указывала на высокий уровень соблюдения режима приема препарата </a:t>
            </a:r>
            <a:endParaRPr lang="en-US" sz="1400" b="1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CAD764-F10B-7346-B57D-9396E6F4A789}"/>
              </a:ext>
            </a:extLst>
          </p:cNvPr>
          <p:cNvSpPr/>
          <p:nvPr/>
        </p:nvSpPr>
        <p:spPr>
          <a:xfrm>
            <a:off x="5583444" y="1412874"/>
            <a:ext cx="6200569" cy="391505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37FE1C-1235-7948-A6D9-67FD2FDABBC6}"/>
              </a:ext>
            </a:extLst>
          </p:cNvPr>
          <p:cNvSpPr/>
          <p:nvPr/>
        </p:nvSpPr>
        <p:spPr>
          <a:xfrm>
            <a:off x="479425" y="1340603"/>
            <a:ext cx="4932363" cy="2846933"/>
          </a:xfrm>
          <a:prstGeom prst="rect">
            <a:avLst/>
          </a:prstGeom>
        </p:spPr>
        <p:txBody>
          <a:bodyPr wrap="square" lIns="0" tIns="0" rIns="0" bIns="0" numCol="1" spcCol="216000">
            <a:spAutoFit/>
          </a:bodyPr>
          <a:lstStyle/>
          <a:p>
            <a:pPr marL="198000" lvl="1" indent="-198000">
              <a:spcAft>
                <a:spcPts val="6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</a:rPr>
              <a:t>Тестирование 118 человек выявило: </a:t>
            </a:r>
            <a:r>
              <a:rPr lang="en-GB" sz="2000">
                <a:latin typeface="+mj-lt"/>
              </a:rPr>
              <a:t>55% </a:t>
            </a:r>
            <a:r>
              <a:rPr lang="ru-RU" sz="2000">
                <a:latin typeface="+mj-lt"/>
              </a:rPr>
              <a:t>не имели ВИЧ-резистентных мутаций</a:t>
            </a:r>
            <a:r>
              <a:rPr lang="en-GB" sz="2000">
                <a:latin typeface="+mj-lt"/>
              </a:rPr>
              <a:t>, 22% </a:t>
            </a:r>
            <a:r>
              <a:rPr lang="ru-RU" sz="2000">
                <a:latin typeface="+mj-lt"/>
              </a:rPr>
              <a:t>имели мутации к препаратам, не входящих в состав ДКП-препарата, и </a:t>
            </a:r>
            <a:r>
              <a:rPr lang="en-GB" sz="2000">
                <a:latin typeface="+mj-lt"/>
              </a:rPr>
              <a:t>23% </a:t>
            </a:r>
            <a:r>
              <a:rPr lang="ru-RU" sz="2000">
                <a:latin typeface="+mj-lt"/>
              </a:rPr>
              <a:t>имели резистентность к </a:t>
            </a:r>
            <a:r>
              <a:rPr lang="en-GB" sz="2000">
                <a:latin typeface="+mj-lt"/>
              </a:rPr>
              <a:t>FTC</a:t>
            </a:r>
            <a:r>
              <a:rPr lang="ru-RU" sz="2000">
                <a:latin typeface="+mj-lt"/>
              </a:rPr>
              <a:t> (эмтрицитабину)</a:t>
            </a:r>
            <a:r>
              <a:rPr lang="en-GB" sz="2000">
                <a:latin typeface="+mj-lt"/>
              </a:rPr>
              <a:t> </a:t>
            </a:r>
            <a:r>
              <a:rPr lang="ru-RU" sz="2000">
                <a:latin typeface="+mj-lt"/>
              </a:rPr>
              <a:t>или</a:t>
            </a:r>
            <a:r>
              <a:rPr lang="en-GB" sz="2000">
                <a:latin typeface="+mj-lt"/>
              </a:rPr>
              <a:t> TDF  (</a:t>
            </a:r>
            <a:r>
              <a:rPr lang="ru-RU" sz="2000">
                <a:latin typeface="+mj-lt"/>
              </a:rPr>
              <a:t>тенофовир дизопроксил фумарат)</a:t>
            </a:r>
            <a:r>
              <a:rPr lang="en-GB" sz="2000">
                <a:latin typeface="+mj-lt"/>
              </a:rPr>
              <a:t>.</a:t>
            </a: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8000" lvl="1" indent="-198000">
              <a:spcAft>
                <a:spcPts val="6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</a:rPr>
              <a:t>Важно улучшить выявляемость острой ВИЧ-инфекции до назначения ДКП и проводить скрининг на резистентность</a:t>
            </a:r>
            <a:r>
              <a:rPr lang="en-GB" sz="2000">
                <a:latin typeface="+mj-lt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DC15F2-F1BA-6F47-8592-FDD69350C38E}"/>
              </a:ext>
            </a:extLst>
          </p:cNvPr>
          <p:cNvSpPr/>
          <p:nvPr/>
        </p:nvSpPr>
        <p:spPr>
          <a:xfrm>
            <a:off x="5799991" y="6468471"/>
            <a:ext cx="6096000" cy="2811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Parikh OALC01LB02 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DA806F-7D28-974F-B1A2-29A91E78AE5A}"/>
              </a:ext>
            </a:extLst>
          </p:cNvPr>
          <p:cNvSpPr/>
          <p:nvPr/>
        </p:nvSpPr>
        <p:spPr>
          <a:xfrm>
            <a:off x="479425" y="115888"/>
            <a:ext cx="10440366" cy="5941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ВИЧ-профилактика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Заболеваемость среди лиц, принимающих ДКП, и лекарственная резистентность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ECA3D83A-92E4-4F7D-BD64-3E0B436624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7" t="29419" r="726" b="7726"/>
          <a:stretch/>
        </p:blipFill>
        <p:spPr>
          <a:xfrm>
            <a:off x="5641081" y="2274274"/>
            <a:ext cx="6077561" cy="2529390"/>
          </a:xfrm>
          <a:prstGeom prst="rect">
            <a:avLst/>
          </a:prstGeom>
        </p:spPr>
      </p:pic>
      <p:sp>
        <p:nvSpPr>
          <p:cNvPr id="17" name="Freeform 16">
            <a:hlinkClick r:id="rId5" action="ppaction://hlinksldjump"/>
            <a:extLst>
              <a:ext uri="{FF2B5EF4-FFF2-40B4-BE49-F238E27FC236}">
                <a16:creationId xmlns:a16="http://schemas.microsoft.com/office/drawing/2014/main" id="{3A39CC21-8495-3948-85FD-D541A730BFEE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DBB863-4536-4E4A-AE28-1C8E3F60E1C8}"/>
              </a:ext>
            </a:extLst>
          </p:cNvPr>
          <p:cNvSpPr txBox="1"/>
          <p:nvPr/>
        </p:nvSpPr>
        <p:spPr>
          <a:xfrm>
            <a:off x="479425" y="5967349"/>
            <a:ext cx="1295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1" name="Rectangle 10">
            <a:hlinkClick r:id="rId5" action="ppaction://hlinksldjump"/>
            <a:extLst>
              <a:ext uri="{FF2B5EF4-FFF2-40B4-BE49-F238E27FC236}">
                <a16:creationId xmlns:a16="http://schemas.microsoft.com/office/drawing/2014/main" id="{1FC8CC79-EDDB-6B46-8682-1294ADA84067}"/>
              </a:ext>
            </a:extLst>
          </p:cNvPr>
          <p:cNvSpPr/>
          <p:nvPr/>
        </p:nvSpPr>
        <p:spPr>
          <a:xfrm>
            <a:off x="479425" y="6021381"/>
            <a:ext cx="1295400" cy="167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5963" y="6453188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Strongin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 OALA01LB02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341438"/>
            <a:ext cx="11304588" cy="3988400"/>
          </a:xfrm>
          <a:prstGeom prst="rect">
            <a:avLst/>
          </a:prstGeom>
        </p:spPr>
        <p:txBody>
          <a:bodyPr wrap="square" lIns="0" tIns="0" rIns="0" bIns="0" numCol="2" spcCol="360000" anchor="t">
            <a:spAutoFit/>
          </a:bodyPr>
          <a:lstStyle/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cs typeface="Times New Roman" panose="02020603050405020304" pitchFamily="18" charset="0"/>
              </a:rPr>
              <a:t>В исследовании используются антитела к двум клеточным протеинам хозяина, ассоциируемым с формированием вирусных резервуаров; рецептор клеточного апоптоза (PD-1) и цитокин (сигнализирующий протеин - интерлейкин-10). </a:t>
            </a: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cs typeface="Times New Roman" panose="02020603050405020304" pitchFamily="18" charset="0"/>
              </a:rPr>
              <a:t>28 резус-макак с вирулентным вирусом иммунодефицита обезьян (ВИО) и с исходной вирусной нагрузкой на уровне десятков миллионов вирусных копий.</a:t>
            </a: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endParaRPr lang="ru-RU" sz="2000">
              <a:latin typeface="+mj-lt"/>
              <a:cs typeface="Times New Roman" panose="02020603050405020304" pitchFamily="18" charset="0"/>
            </a:endParaRP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endParaRPr lang="ru-RU" sz="2000">
              <a:latin typeface="+mj-lt"/>
              <a:cs typeface="Times New Roman" panose="02020603050405020304" pitchFamily="18" charset="0"/>
            </a:endParaRP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endParaRPr lang="ru-RU" sz="2000">
              <a:latin typeface="+mj-lt"/>
              <a:cs typeface="Times New Roman" panose="02020603050405020304" pitchFamily="18" charset="0"/>
            </a:endParaRP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cs typeface="Times New Roman" panose="02020603050405020304" pitchFamily="18" charset="0"/>
              </a:rPr>
              <a:t>Модель исследования была максимально приближена к человеческому прототипу хронической инфекции, чем в предыдущих исследованиях. АРВ-терапия начиналась через 6 недель после заражения; иммунотерапия начиналась не ранее 15 месяцев после заражения; АРВ-терапия прерывалась на 18 месяце после заражения. </a:t>
            </a: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cs typeface="Times New Roman" panose="02020603050405020304" pitchFamily="18" charset="0"/>
              </a:rPr>
              <a:t>Иммунотерапия продолжалась в течение еще 2-3 месяцев после прекращения АРВ-терапии, затем прерывалась; обезьяны наблюдались в течение 2-3 месяцев без терапии.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47F19B-4C3B-2B45-8279-F6272FC8204A}"/>
              </a:ext>
            </a:extLst>
          </p:cNvPr>
          <p:cNvSpPr/>
          <p:nvPr/>
        </p:nvSpPr>
        <p:spPr>
          <a:xfrm>
            <a:off x="479425" y="692150"/>
            <a:ext cx="7828833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2000" b="1">
                <a:latin typeface="Calibri" panose="020F0502020204030204" pitchFamily="34" charset="0"/>
                <a:cs typeface="Calibri" panose="020F0502020204030204" pitchFamily="34" charset="0"/>
              </a:rPr>
              <a:t>Антитела, помогающие контролировать вирусную нагрузку у обезьян</a:t>
            </a:r>
            <a:endParaRPr lang="en-GB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F7EB9C-FA84-074D-92FD-F4059F1D8159}"/>
              </a:ext>
            </a:extLst>
          </p:cNvPr>
          <p:cNvSpPr/>
          <p:nvPr/>
        </p:nvSpPr>
        <p:spPr>
          <a:xfrm>
            <a:off x="479425" y="115889"/>
            <a:ext cx="10745166" cy="4672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ВИЧ-вакцины, иммунотерапия и методы излечения </a:t>
            </a:r>
            <a:r>
              <a:rPr lang="en-US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Антитела, помогающие контролировать вирусную нагрузку у обезьян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" name="Freeform 7">
            <a:hlinkClick r:id="rId4" action="ppaction://hlinksldjump"/>
            <a:extLst>
              <a:ext uri="{FF2B5EF4-FFF2-40B4-BE49-F238E27FC236}">
                <a16:creationId xmlns:a16="http://schemas.microsoft.com/office/drawing/2014/main" id="{37178300-85F9-104D-A540-06F550158A1C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Box 9">
            <a:hlinkClick r:id="rId5" action="ppaction://hlinksldjump"/>
            <a:extLst>
              <a:ext uri="{FF2B5EF4-FFF2-40B4-BE49-F238E27FC236}">
                <a16:creationId xmlns:a16="http://schemas.microsoft.com/office/drawing/2014/main" id="{198C0049-5305-4D46-997E-C1F6A970747A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9" name="Rectangle 8">
            <a:hlinkClick r:id="rId4" action="ppaction://hlinksldjump"/>
            <a:extLst>
              <a:ext uri="{FF2B5EF4-FFF2-40B4-BE49-F238E27FC236}">
                <a16:creationId xmlns:a16="http://schemas.microsoft.com/office/drawing/2014/main" id="{98E2474B-FF46-004B-9DB8-EAAC24897243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2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3C67626B-E8C3-3147-B06B-BAE71D7C68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" t="27049" r="4161" b="5848"/>
          <a:stretch/>
        </p:blipFill>
        <p:spPr bwMode="auto">
          <a:xfrm>
            <a:off x="2113280" y="3342055"/>
            <a:ext cx="9688131" cy="254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5963" y="6453188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Strongin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 OALA01LB02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341439"/>
            <a:ext cx="11220386" cy="1359346"/>
          </a:xfrm>
          <a:prstGeom prst="rect">
            <a:avLst/>
          </a:prstGeom>
        </p:spPr>
        <p:txBody>
          <a:bodyPr wrap="square" lIns="0" tIns="0" rIns="0" bIns="0" numCol="2" spcCol="36000">
            <a:sp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Наблюдался более низкий уровень возвратной виремии среди обезьян получающих либо анти-интерлейкин-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либо оба антитела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Вирусная нагрузка без АРВТ снижалась до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4log (10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000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копий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 обезьян, получавших оба антитела, чем в плацебо группе и группе обезьян, получавших только анти-интерлейкин-1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0.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4255F7-CF8F-CC4D-8266-92077125A8B0}"/>
              </a:ext>
            </a:extLst>
          </p:cNvPr>
          <p:cNvSpPr/>
          <p:nvPr/>
        </p:nvSpPr>
        <p:spPr>
          <a:xfrm>
            <a:off x="1949379" y="2850238"/>
            <a:ext cx="983463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Двухкомпонентная терапия </a:t>
            </a:r>
            <a:r>
              <a:rPr lang="en-GB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(</a:t>
            </a:r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а</a:t>
            </a:r>
            <a:r>
              <a:rPr lang="en-GB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IL-</a:t>
            </a:r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10 </a:t>
            </a:r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+</a:t>
            </a:r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GB" sz="1400" b="1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aP</a:t>
            </a:r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D-1) </a:t>
            </a:r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приводит к выраженному и длительному контролю </a:t>
            </a:r>
            <a:endParaRPr lang="en-GB" sz="1400" b="1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algn="ctr"/>
            <a:r>
              <a:rPr lang="ru-RU" sz="1400" b="1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виремии</a:t>
            </a:r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после прерывания терапии </a:t>
            </a:r>
            <a:endParaRPr lang="en-US" sz="1400" b="1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F8752C-29BE-F141-89A8-6D686D07CC66}"/>
              </a:ext>
            </a:extLst>
          </p:cNvPr>
          <p:cNvSpPr/>
          <p:nvPr/>
        </p:nvSpPr>
        <p:spPr>
          <a:xfrm>
            <a:off x="1949379" y="2790675"/>
            <a:ext cx="9834633" cy="300846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1109DE-C719-DC4C-A5F0-2D0F46B6D1A6}"/>
              </a:ext>
            </a:extLst>
          </p:cNvPr>
          <p:cNvSpPr/>
          <p:nvPr/>
        </p:nvSpPr>
        <p:spPr>
          <a:xfrm>
            <a:off x="479425" y="115889"/>
            <a:ext cx="10745166" cy="4672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ВИЧ-вакцины, иммунотерапия и методы излечения</a:t>
            </a:r>
            <a:r>
              <a:rPr lang="en-US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Антитела, помогающие контролировать вирусную нагрузку у обезьян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9" name="Freeform 8">
            <a:hlinkClick r:id="rId5" action="ppaction://hlinksldjump"/>
            <a:extLst>
              <a:ext uri="{FF2B5EF4-FFF2-40B4-BE49-F238E27FC236}">
                <a16:creationId xmlns:a16="http://schemas.microsoft.com/office/drawing/2014/main" id="{8BD53F98-5664-074D-832F-8E4C6F534395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hlinkClick r:id="rId6" action="ppaction://hlinksldjump"/>
            <a:extLst>
              <a:ext uri="{FF2B5EF4-FFF2-40B4-BE49-F238E27FC236}">
                <a16:creationId xmlns:a16="http://schemas.microsoft.com/office/drawing/2014/main" id="{CA7D0DD9-4F54-F344-A7B7-A62565FAF664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5" name="Rectangle 14">
            <a:hlinkClick r:id="rId5" action="ppaction://hlinksldjump"/>
            <a:extLst>
              <a:ext uri="{FF2B5EF4-FFF2-40B4-BE49-F238E27FC236}">
                <a16:creationId xmlns:a16="http://schemas.microsoft.com/office/drawing/2014/main" id="{318C0BE0-8D48-B04D-9046-123FF67B21E8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1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5A432D-5651-4146-B9EB-C85A209AF007}"/>
              </a:ext>
            </a:extLst>
          </p:cNvPr>
          <p:cNvSpPr/>
          <p:nvPr/>
        </p:nvSpPr>
        <p:spPr>
          <a:xfrm>
            <a:off x="479425" y="115889"/>
            <a:ext cx="10745166" cy="4672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ВИЧ-вакцины, иммунотерапия и методы излечения</a:t>
            </a:r>
            <a:r>
              <a:rPr lang="en-US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Посттерапевтические контролеры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/>
            </a:r>
            <a:b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</a:b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341439"/>
            <a:ext cx="11304588" cy="3821559"/>
          </a:xfrm>
          <a:prstGeom prst="rect">
            <a:avLst/>
          </a:prstGeom>
        </p:spPr>
        <p:txBody>
          <a:bodyPr wrap="square" lIns="0" tIns="0" rIns="0" bIns="0" numCol="2" spcCol="36000">
            <a:sp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Посттерапевтические контролеры </a:t>
            </a:r>
            <a:r>
              <a:rPr lang="en-GB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ПТК</a:t>
            </a:r>
            <a:r>
              <a:rPr lang="en-GB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– лица, поддерживающие неопределяемый уровень вирусной нагрузки после прерывания курса терапии</a:t>
            </a:r>
            <a:r>
              <a:rPr lang="en-GB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 ним обычно, но не всегда, относятся лица, начинающие терапию на ранних стадиях инфекции</a:t>
            </a:r>
            <a:r>
              <a:rPr lang="en-GB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Отличаются от элитных контролеров тем, что последние изначально удерживают неопределяемую вирусную нагрузку без необходимости в проведении терапии</a:t>
            </a:r>
            <a:r>
              <a:rPr lang="en-GB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br>
              <a:rPr lang="en-GB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20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Три </a:t>
            </a:r>
            <a:r>
              <a:rPr lang="ru-RU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исследования по этой теме на Конференции </a:t>
            </a:r>
            <a:r>
              <a:rPr lang="en-GB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IAS 2021: </a:t>
            </a:r>
          </a:p>
          <a:p>
            <a:pPr marL="311150" lvl="1" indent="-127000" defTabSz="720000">
              <a:spcAft>
                <a:spcPts val="500"/>
              </a:spcAft>
              <a:buClr>
                <a:srgbClr val="E0001B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Обезьянья модель</a:t>
            </a:r>
            <a:r>
              <a:rPr lang="en-GB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VISCONTI PTC </a:t>
            </a:r>
            <a:r>
              <a:rPr lang="ru-RU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когорта </a:t>
            </a:r>
            <a:r>
              <a:rPr lang="en-GB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GB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Passaes</a:t>
            </a:r>
            <a:r>
              <a:rPr lang="en-GB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). </a:t>
            </a:r>
          </a:p>
          <a:p>
            <a:pPr marL="311150" lvl="1" indent="-127000" defTabSz="720000">
              <a:spcAft>
                <a:spcPts val="500"/>
              </a:spcAft>
              <a:buClr>
                <a:srgbClr val="E0001B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Анализ исследования </a:t>
            </a:r>
            <a:r>
              <a:rPr lang="en-GB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2015 START (Wright). </a:t>
            </a:r>
          </a:p>
          <a:p>
            <a:pPr marL="311150" lvl="1" indent="-127000" defTabSz="720000">
              <a:spcAft>
                <a:spcPts val="500"/>
              </a:spcAft>
              <a:buClr>
                <a:srgbClr val="E0001B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Исследование объема резервуаров и их изменение под влиянием антител </a:t>
            </a:r>
            <a:r>
              <a:rPr lang="en-GB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bNAb</a:t>
            </a:r>
            <a:r>
              <a:rPr lang="ru-RU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GB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Moldt</a:t>
            </a:r>
            <a:r>
              <a:rPr lang="en-GB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endParaRPr lang="en-GB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endParaRPr lang="en-GB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E749B-6EAA-F444-BE14-A7F3F636522D}"/>
              </a:ext>
            </a:extLst>
          </p:cNvPr>
          <p:cNvSpPr/>
          <p:nvPr/>
        </p:nvSpPr>
        <p:spPr>
          <a:xfrm>
            <a:off x="479425" y="692150"/>
            <a:ext cx="10752187" cy="629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/>
              <a:t>Посттерапевтические контролеры</a:t>
            </a:r>
            <a:r>
              <a:rPr lang="en-GB" sz="2000" b="1"/>
              <a:t/>
            </a:r>
            <a:br>
              <a:rPr lang="en-GB" sz="2000" b="1"/>
            </a:br>
            <a:endParaRPr lang="en-GB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 5">
            <a:hlinkClick r:id="rId3" action="ppaction://hlinksldjump"/>
            <a:extLst>
              <a:ext uri="{FF2B5EF4-FFF2-40B4-BE49-F238E27FC236}">
                <a16:creationId xmlns:a16="http://schemas.microsoft.com/office/drawing/2014/main" id="{2EC519AE-3A2D-6E41-8B85-276EAFAE433C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hlinkClick r:id="rId4" action="ppaction://hlinksldjump"/>
            <a:extLst>
              <a:ext uri="{FF2B5EF4-FFF2-40B4-BE49-F238E27FC236}">
                <a16:creationId xmlns:a16="http://schemas.microsoft.com/office/drawing/2014/main" id="{549FD06E-D45A-6B4D-913F-119AF803BC79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60C09407-4099-CD42-A186-DA3F70687129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504560" y="6355029"/>
            <a:ext cx="1279453" cy="2899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Passaes</a:t>
            </a:r>
            <a:r>
              <a:rPr lang="en-GB" sz="1200" dirty="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 OAA0404</a:t>
            </a:r>
            <a:endParaRPr lang="en-GB" sz="1200" dirty="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22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5963" y="6453188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Passaes</a:t>
            </a:r>
            <a:r>
              <a:rPr lang="en-GB" sz="1200" dirty="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OAA0404</a:t>
            </a:r>
            <a:endParaRPr lang="en-GB" sz="1200" dirty="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6" y="1341438"/>
            <a:ext cx="6120209" cy="4193456"/>
          </a:xfrm>
          <a:prstGeom prst="rect">
            <a:avLst/>
          </a:prstGeom>
        </p:spPr>
        <p:txBody>
          <a:bodyPr wrap="square" lIns="0" tIns="0" rIns="0" bIns="0" numCol="1" spcCol="180000">
            <a:sp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исследовании на обезьянах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VISCONTI PTC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используются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группы обезьян: в 1 - АРВТ начиналась через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недели после инфицирования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во 2 - терапия задерживалась на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месяцев, 3 группа - без лечения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АРВТ проводилась в течение 2 лет, затем прерывалась.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82%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обезьян, которым АРВТ начиналась вскоре после инфицирования сохраняли вирусную нагрузку на уровне ниже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400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 протяжении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6-12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месяцев в сравнении с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25%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обезьян из группы отложенной терапии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Ранняя терапия также повышала эффективность ответной реакции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CD8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-лимфоцитов на ВИЧ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78D4CF-6BFB-6049-8C55-BB9A5CC0D230}"/>
              </a:ext>
            </a:extLst>
          </p:cNvPr>
          <p:cNvSpPr/>
          <p:nvPr/>
        </p:nvSpPr>
        <p:spPr>
          <a:xfrm>
            <a:off x="6672265" y="1548704"/>
            <a:ext cx="5184376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Ранняя терапия  приводила к задержке рецидивов виремии и к  установке вирусной нагрузки на более низком уровне</a:t>
            </a:r>
            <a:endParaRPr lang="en-US" sz="1400" b="1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4A769-6C58-FF4B-A56F-87BBD05ABE15}"/>
              </a:ext>
            </a:extLst>
          </p:cNvPr>
          <p:cNvSpPr/>
          <p:nvPr/>
        </p:nvSpPr>
        <p:spPr>
          <a:xfrm>
            <a:off x="6672264" y="1180232"/>
            <a:ext cx="5111748" cy="457613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5DDB8A-3709-814C-9B49-8973140948C9}"/>
              </a:ext>
            </a:extLst>
          </p:cNvPr>
          <p:cNvSpPr/>
          <p:nvPr/>
        </p:nvSpPr>
        <p:spPr>
          <a:xfrm>
            <a:off x="479425" y="115889"/>
            <a:ext cx="10745166" cy="4672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ВИЧ-вакцины, иммунотерапия и методы излечения </a:t>
            </a:r>
            <a:r>
              <a:rPr lang="en-US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Посттерапевтические контролеры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/>
            </a:r>
            <a:b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</a:b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75380FD5-E9A5-4E31-BBEF-FEF55FE2E3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0" t="8380" r="3299" b="5666"/>
          <a:stretch/>
        </p:blipFill>
        <p:spPr>
          <a:xfrm>
            <a:off x="7381779" y="2179991"/>
            <a:ext cx="3692717" cy="3375975"/>
          </a:xfrm>
          <a:prstGeom prst="rect">
            <a:avLst/>
          </a:prstGeom>
        </p:spPr>
      </p:pic>
      <p:sp>
        <p:nvSpPr>
          <p:cNvPr id="10" name="Freeform 9">
            <a:hlinkClick r:id="rId5" action="ppaction://hlinksldjump"/>
            <a:extLst>
              <a:ext uri="{FF2B5EF4-FFF2-40B4-BE49-F238E27FC236}">
                <a16:creationId xmlns:a16="http://schemas.microsoft.com/office/drawing/2014/main" id="{0BD3020A-FF6C-7A4B-8049-1F75599488FC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>
            <a:hlinkClick r:id="rId6" action="ppaction://hlinksldjump"/>
            <a:extLst>
              <a:ext uri="{FF2B5EF4-FFF2-40B4-BE49-F238E27FC236}">
                <a16:creationId xmlns:a16="http://schemas.microsoft.com/office/drawing/2014/main" id="{868E2978-05D1-1442-88B4-5EFDEFFB5B7A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5" name="Rectangle 14">
            <a:hlinkClick r:id="rId5" action="ppaction://hlinksldjump"/>
            <a:extLst>
              <a:ext uri="{FF2B5EF4-FFF2-40B4-BE49-F238E27FC236}">
                <a16:creationId xmlns:a16="http://schemas.microsoft.com/office/drawing/2014/main" id="{93D34DF8-16B6-594B-B8CF-6620909CA2F0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5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341439"/>
            <a:ext cx="11304587" cy="4302140"/>
          </a:xfrm>
          <a:prstGeom prst="rect">
            <a:avLst/>
          </a:prstGeom>
        </p:spPr>
        <p:txBody>
          <a:bodyPr wrap="square" lIns="0" tIns="0" rIns="0" bIns="0" numCol="2" spcCol="360000">
            <a:spAutoFit/>
          </a:bodyPr>
          <a:lstStyle/>
          <a:p>
            <a:pPr marL="0" lvl="1" defTabSz="720000">
              <a:spcAft>
                <a:spcPts val="500"/>
              </a:spcAft>
              <a:buClr>
                <a:srgbClr val="E0001B"/>
              </a:buClr>
              <a:buSzPct val="70000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Анализ исследования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2015 START: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Лица, начинающие АРВТ при уровне CD4 выше 800, имели на 75% меньший объем интегрированных в клетки ВИЧ ДНК, чем лица, начинающие лечение при уровне CD4 500-599. Это означает, что первая группа лиц имела меньше клеток с провирусным геномом, которые могли реактивироваться. 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Также у них наблюдается более низкий уровень активизации T-лимфоцитов, что делало их менее уязвимыми к проникновению вируса. Исследование компании </a:t>
            </a:r>
            <a:r>
              <a:rPr lang="ru-RU" sz="200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Gilead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Science «резервуар- антитело (</a:t>
            </a:r>
            <a:r>
              <a:rPr lang="ru-RU" sz="200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bNAb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)»: 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Лица, начинающие АРВТ очень рано (в первые 4-5 недель с момента заражения - в стадии пикового, максимально высокого уровня вирусной нагрузки), имели меньший объем интегрированных в клетки вирусных ДНК и менее выраженный генетический полиморфизм вируса. 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Менее выраженный генетический полиморфизм вируса делает его более чувствительным к экспериментальному моноклональному антителу (</a:t>
            </a:r>
            <a:r>
              <a:rPr lang="ru-RU" sz="200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bNAb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 компании Гилеад элиповимаб.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57A5A4-56D6-B248-B200-11DDFBB0C6CD}"/>
              </a:ext>
            </a:extLst>
          </p:cNvPr>
          <p:cNvSpPr/>
          <p:nvPr/>
        </p:nvSpPr>
        <p:spPr>
          <a:xfrm>
            <a:off x="5799991" y="6453188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Wright PEBLB13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</a:rPr>
              <a:t> and </a:t>
            </a: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Moldt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OAA0405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554073-BD07-6B4A-A10C-F021DAC86FFB}"/>
              </a:ext>
            </a:extLst>
          </p:cNvPr>
          <p:cNvSpPr/>
          <p:nvPr/>
        </p:nvSpPr>
        <p:spPr>
          <a:xfrm>
            <a:off x="479425" y="115889"/>
            <a:ext cx="10745166" cy="4672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ВИЧ-вакцины, иммунотерапия и методы излечения</a:t>
            </a:r>
            <a:r>
              <a:rPr lang="en-US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Посттерапевтические контролеры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/>
            </a:r>
            <a:b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</a:b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" name="Freeform 6">
            <a:hlinkClick r:id="rId5" action="ppaction://hlinksldjump"/>
            <a:extLst>
              <a:ext uri="{FF2B5EF4-FFF2-40B4-BE49-F238E27FC236}">
                <a16:creationId xmlns:a16="http://schemas.microsoft.com/office/drawing/2014/main" id="{E34D4CA6-A184-3047-8406-FB34794884A3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hlinkClick r:id="rId6" action="ppaction://hlinksldjump"/>
            <a:extLst>
              <a:ext uri="{FF2B5EF4-FFF2-40B4-BE49-F238E27FC236}">
                <a16:creationId xmlns:a16="http://schemas.microsoft.com/office/drawing/2014/main" id="{AC4B55C0-1F44-9249-AA03-7FBD2FFFB7F3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8" name="Rectangle 7">
            <a:hlinkClick r:id="rId5" action="ppaction://hlinksldjump"/>
            <a:extLst>
              <a:ext uri="{FF2B5EF4-FFF2-40B4-BE49-F238E27FC236}">
                <a16:creationId xmlns:a16="http://schemas.microsoft.com/office/drawing/2014/main" id="{4F42BA87-813F-8B4A-AB35-4A8156DD3BAE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8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BF1E7F-2243-FF4E-886A-67B0FF9317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51" b="29814"/>
          <a:stretch/>
        </p:blipFill>
        <p:spPr>
          <a:xfrm>
            <a:off x="1565274" y="3658241"/>
            <a:ext cx="6865587" cy="21321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852008" y="6446989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Bruggemans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 OAA0303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5A432D-5651-4146-B9EB-C85A209AF007}"/>
              </a:ext>
            </a:extLst>
          </p:cNvPr>
          <p:cNvSpPr/>
          <p:nvPr/>
        </p:nvSpPr>
        <p:spPr>
          <a:xfrm>
            <a:off x="479425" y="115889"/>
            <a:ext cx="10745166" cy="4672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ВИЧ-вакцины, иммунотерапия и методы излечения </a:t>
            </a:r>
            <a:r>
              <a:rPr lang="en-US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Другие исследования «А» направления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205944"/>
            <a:ext cx="11304588" cy="2654573"/>
          </a:xfrm>
          <a:prstGeom prst="rect">
            <a:avLst/>
          </a:prstGeom>
        </p:spPr>
        <p:txBody>
          <a:bodyPr wrap="square" lIns="0" tIns="0" rIns="0" bIns="0" numCol="2" spcCol="360000">
            <a:sp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Новый класс препаратов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ингибиторы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LEDG (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ингибиторы фактора роста эпителия)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Препарат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GS-9822: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подавляет одну из ступеней вирусной интеграции, снижая общий объем интегрированной ДНК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Позволяет использовать в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100-200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раз меньшие дозы, чем предыдущие аналогичные экспериментальные препараты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endParaRPr lang="ru-RU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defTabSz="720000">
              <a:spcAft>
                <a:spcPts val="500"/>
              </a:spcAft>
              <a:buClr>
                <a:srgbClr val="E0001B"/>
              </a:buClr>
              <a:buSzPct val="70000"/>
            </a:pP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Направляет ВИЧ ДНК в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‘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генетические пустоты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’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генома клеток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 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удлиняет бесполезную или неактивную ДНК, которая скорее всего не способна к реактивации и продукции вирусных частиц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BCA68E-B98A-854D-B7DE-7489B7355160}"/>
              </a:ext>
            </a:extLst>
          </p:cNvPr>
          <p:cNvSpPr/>
          <p:nvPr/>
        </p:nvSpPr>
        <p:spPr>
          <a:xfrm>
            <a:off x="479425" y="703340"/>
            <a:ext cx="7828833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2000" b="1"/>
              <a:t>Другие исследования «</a:t>
            </a:r>
            <a:r>
              <a:rPr lang="en-GB" sz="2000" b="1"/>
              <a:t>A</a:t>
            </a:r>
            <a:r>
              <a:rPr lang="ru-RU" sz="2000" b="1"/>
              <a:t>» направления</a:t>
            </a:r>
            <a:endParaRPr lang="en-GB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ED805B-511C-6444-B819-0BD4138593DA}"/>
              </a:ext>
            </a:extLst>
          </p:cNvPr>
          <p:cNvSpPr/>
          <p:nvPr/>
        </p:nvSpPr>
        <p:spPr>
          <a:xfrm>
            <a:off x="8244103" y="3687518"/>
            <a:ext cx="3671888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LEDGINs:</a:t>
            </a:r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маломерные молекулярные ингибиторы взаимодействия </a:t>
            </a:r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LEDGF</a:t>
            </a:r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/</a:t>
            </a:r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p75-IN</a:t>
            </a:r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(фактора роста эпителия/ р75-интегразы)</a:t>
            </a:r>
            <a:endParaRPr lang="en-US" sz="1400" b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B387AD-A25F-2D4C-8B8D-E2A013A312EF}"/>
              </a:ext>
            </a:extLst>
          </p:cNvPr>
          <p:cNvSpPr/>
          <p:nvPr/>
        </p:nvSpPr>
        <p:spPr>
          <a:xfrm>
            <a:off x="2102177" y="3536950"/>
            <a:ext cx="9681835" cy="238573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420561-F2A5-A644-AA84-ED17F11B159B}"/>
              </a:ext>
            </a:extLst>
          </p:cNvPr>
          <p:cNvSpPr/>
          <p:nvPr/>
        </p:nvSpPr>
        <p:spPr>
          <a:xfrm>
            <a:off x="8252650" y="4813349"/>
            <a:ext cx="3663341" cy="1057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33350" indent="-133350">
              <a:buFont typeface="Arial" panose="020B0604020202020204" pitchFamily="34" charset="0"/>
              <a:buChar char="•"/>
            </a:pPr>
            <a:r>
              <a:rPr lang="en-US" sz="1145">
                <a:latin typeface="+mj-lt"/>
              </a:rPr>
              <a:t>LEDGF/p75 </a:t>
            </a:r>
            <a:r>
              <a:rPr lang="ru-RU" sz="1145">
                <a:latin typeface="+mj-lt"/>
              </a:rPr>
              <a:t>– клеточный </a:t>
            </a:r>
            <a:r>
              <a:rPr lang="ru-RU" sz="1145" err="1">
                <a:latin typeface="+mj-lt"/>
              </a:rPr>
              <a:t>кофактор</a:t>
            </a:r>
            <a:r>
              <a:rPr lang="ru-RU" sz="1145">
                <a:latin typeface="+mj-lt"/>
              </a:rPr>
              <a:t>, определяющий участок хромосомы для интеграции ВИЧ ДНК</a:t>
            </a:r>
            <a:endParaRPr lang="en-US" sz="1145">
              <a:latin typeface="+mj-lt"/>
            </a:endParaRPr>
          </a:p>
          <a:p>
            <a:pPr marL="133350" indent="-133350">
              <a:buFont typeface="Arial" panose="020B0604020202020204" pitchFamily="34" charset="0"/>
              <a:buChar char="•"/>
            </a:pPr>
            <a:r>
              <a:rPr lang="en-US" sz="1145">
                <a:latin typeface="+mj-lt"/>
              </a:rPr>
              <a:t>LEDGINs</a:t>
            </a:r>
            <a:r>
              <a:rPr lang="ru-RU" sz="1145">
                <a:latin typeface="+mj-lt"/>
              </a:rPr>
              <a:t> связываются с </a:t>
            </a:r>
            <a:r>
              <a:rPr lang="ru-RU" sz="1145" err="1">
                <a:latin typeface="+mj-lt"/>
              </a:rPr>
              <a:t>интегразой</a:t>
            </a:r>
            <a:r>
              <a:rPr lang="ru-RU" sz="1145">
                <a:latin typeface="+mj-lt"/>
              </a:rPr>
              <a:t> ВИЧ-1 в </a:t>
            </a:r>
            <a:r>
              <a:rPr lang="en-US" sz="1145">
                <a:latin typeface="+mj-lt"/>
              </a:rPr>
              <a:t>LEDGF/p75  </a:t>
            </a:r>
            <a:br>
              <a:rPr lang="en-US" sz="1145">
                <a:latin typeface="+mj-lt"/>
              </a:rPr>
            </a:br>
            <a:r>
              <a:rPr lang="ru-RU" sz="1145">
                <a:latin typeface="+mj-lt"/>
              </a:rPr>
              <a:t>единый пакет</a:t>
            </a:r>
            <a:endParaRPr lang="en-US" sz="1145">
              <a:latin typeface="+mj-lt"/>
            </a:endParaRPr>
          </a:p>
          <a:p>
            <a:pPr marL="133350" indent="-133350">
              <a:buFont typeface="Arial" panose="020B0604020202020204" pitchFamily="34" charset="0"/>
              <a:buChar char="•"/>
            </a:pPr>
            <a:r>
              <a:rPr lang="ru-RU" sz="1145">
                <a:latin typeface="+mj-lt"/>
              </a:rPr>
              <a:t>Высокоактивные антиретровирусные агенты, подавляющие процесс интеграции ВИЧ</a:t>
            </a:r>
            <a:r>
              <a:rPr lang="en-US" sz="1145">
                <a:latin typeface="+mj-lt"/>
              </a:rPr>
              <a:t>-1</a:t>
            </a:r>
          </a:p>
        </p:txBody>
      </p:sp>
      <p:sp>
        <p:nvSpPr>
          <p:cNvPr id="11" name="Freeform 10">
            <a:hlinkClick r:id="rId5" action="ppaction://hlinksldjump"/>
            <a:extLst>
              <a:ext uri="{FF2B5EF4-FFF2-40B4-BE49-F238E27FC236}">
                <a16:creationId xmlns:a16="http://schemas.microsoft.com/office/drawing/2014/main" id="{EBD6B725-C245-6F49-8C3D-A4CE4716976D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TextBox 15">
            <a:hlinkClick r:id="rId6" action="ppaction://hlinksldjump"/>
            <a:extLst>
              <a:ext uri="{FF2B5EF4-FFF2-40B4-BE49-F238E27FC236}">
                <a16:creationId xmlns:a16="http://schemas.microsoft.com/office/drawing/2014/main" id="{AB83F046-8415-0F4B-AF0D-07CB11967736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7" name="Rectangle 16">
            <a:hlinkClick r:id="rId5" action="ppaction://hlinksldjump"/>
            <a:extLst>
              <a:ext uri="{FF2B5EF4-FFF2-40B4-BE49-F238E27FC236}">
                <a16:creationId xmlns:a16="http://schemas.microsoft.com/office/drawing/2014/main" id="{1B454613-3129-1046-8B19-1434F804BB37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6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344840"/>
            <a:ext cx="11304587" cy="3885679"/>
          </a:xfrm>
          <a:prstGeom prst="rect">
            <a:avLst/>
          </a:prstGeom>
        </p:spPr>
        <p:txBody>
          <a:bodyPr wrap="square" lIns="0" tIns="0" rIns="0" bIns="0" numCol="2" spcCol="360000">
            <a:sp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Весатолимод (</a:t>
            </a:r>
            <a:r>
              <a:rPr lang="en-GB" sz="200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Vesatolimod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 -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TLR7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агонист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GB" sz="200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Стимулирует одну из семейства клеточных рецепторных молекул, которые активизируют врожденный иммунитет и останавливают переход ВИЧ в латентную форму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исследовании обнаружены универсальные и широкие иммуномодулирующие эффекты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которые повышают эффективность сигнального взаимодействия различных компонентов иммунной системы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b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Позволяет достичь очень скромную задержку возвратной виремии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 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определение значения других клинических эффектов требует дальнейших исследований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57A5A4-56D6-B248-B200-11DDFBB0C6CD}"/>
              </a:ext>
            </a:extLst>
          </p:cNvPr>
          <p:cNvSpPr/>
          <p:nvPr/>
        </p:nvSpPr>
        <p:spPr>
          <a:xfrm>
            <a:off x="5852008" y="6434357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Cai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OAA0304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5398F0-38F7-3D4B-AE68-CFA3BE6D8C37}"/>
              </a:ext>
            </a:extLst>
          </p:cNvPr>
          <p:cNvSpPr/>
          <p:nvPr/>
        </p:nvSpPr>
        <p:spPr>
          <a:xfrm>
            <a:off x="479425" y="115889"/>
            <a:ext cx="10745166" cy="4672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ВИЧ-вакцины, иммунотерапия и методы излечения </a:t>
            </a:r>
            <a:r>
              <a:rPr lang="en-US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Другие исследования «А» направления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" name="Freeform 7">
            <a:hlinkClick r:id="rId4" action="ppaction://hlinksldjump"/>
            <a:extLst>
              <a:ext uri="{FF2B5EF4-FFF2-40B4-BE49-F238E27FC236}">
                <a16:creationId xmlns:a16="http://schemas.microsoft.com/office/drawing/2014/main" id="{853E9758-C7F4-544F-9A94-3CF998A996F4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Box 9">
            <a:hlinkClick r:id="rId5" action="ppaction://hlinksldjump"/>
            <a:extLst>
              <a:ext uri="{FF2B5EF4-FFF2-40B4-BE49-F238E27FC236}">
                <a16:creationId xmlns:a16="http://schemas.microsoft.com/office/drawing/2014/main" id="{24D670CF-F1DA-D442-8E7D-DF5CB6C8AB52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9" name="Rectangle 8">
            <a:hlinkClick r:id="rId4" action="ppaction://hlinksldjump"/>
            <a:extLst>
              <a:ext uri="{FF2B5EF4-FFF2-40B4-BE49-F238E27FC236}">
                <a16:creationId xmlns:a16="http://schemas.microsoft.com/office/drawing/2014/main" id="{29F5A7AF-884C-C146-A90E-46CFF3D4CA5E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60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383464"/>
            <a:ext cx="4932363" cy="3206006"/>
          </a:xfrm>
          <a:prstGeom prst="rect">
            <a:avLst/>
          </a:prstGeom>
        </p:spPr>
        <p:txBody>
          <a:bodyPr wrap="square" lIns="0" tIns="0" rIns="0" bIns="0" numCol="1" spcCol="180000">
            <a:sp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Исследование жировой ткани ВИЧ-инфицированных лиц с сахарным диабетом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ВИЧ-инфицированные лица с диабетом имеют скопления активированных клеток-киллеров и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-лимфоцитов в висцеральной жировой ткани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Может способствовать формированию большего объема вирусных резервуаров и худшему прогнозу при диабете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57A5A4-56D6-B248-B200-11DDFBB0C6CD}"/>
              </a:ext>
            </a:extLst>
          </p:cNvPr>
          <p:cNvSpPr/>
          <p:nvPr/>
        </p:nvSpPr>
        <p:spPr>
          <a:xfrm>
            <a:off x="5852008" y="6434357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 </a:t>
            </a: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Wanjalla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 OAA0101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787647-5122-0B4D-9763-B786B75CB926}"/>
              </a:ext>
            </a:extLst>
          </p:cNvPr>
          <p:cNvSpPr/>
          <p:nvPr/>
        </p:nvSpPr>
        <p:spPr>
          <a:xfrm>
            <a:off x="479425" y="115889"/>
            <a:ext cx="10745166" cy="4672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ВИЧ-вакцины, иммунотерапия и методы излечения</a:t>
            </a:r>
            <a:r>
              <a:rPr lang="en-US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Другие исследования «А» направления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781F61-CFF5-E24C-90D8-0A865D725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699" y="1521132"/>
            <a:ext cx="5829788" cy="378936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F4A99A-5C27-4B4C-B388-828CC4CB86E5}"/>
              </a:ext>
            </a:extLst>
          </p:cNvPr>
          <p:cNvSpPr/>
          <p:nvPr/>
        </p:nvSpPr>
        <p:spPr>
          <a:xfrm>
            <a:off x="6435414" y="1502082"/>
            <a:ext cx="4930776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lt"/>
                <a:cs typeface="+mn-lt"/>
              </a:rPr>
              <a:t>Нарушение функции липоцитов при ВИЧ-инфекции</a:t>
            </a:r>
            <a:endParaRPr lang="en-US" b="1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47D073-6483-CE4B-875C-87AEB2784378}"/>
              </a:ext>
            </a:extLst>
          </p:cNvPr>
          <p:cNvSpPr/>
          <p:nvPr/>
        </p:nvSpPr>
        <p:spPr>
          <a:xfrm>
            <a:off x="5591175" y="1412874"/>
            <a:ext cx="6192837" cy="374431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525170-D37E-0D4E-9748-D4897EF85FA2}"/>
              </a:ext>
            </a:extLst>
          </p:cNvPr>
          <p:cNvSpPr/>
          <p:nvPr/>
        </p:nvSpPr>
        <p:spPr>
          <a:xfrm>
            <a:off x="7464152" y="1717526"/>
            <a:ext cx="3060973" cy="343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hlinkClick r:id="rId5" action="ppaction://hlinksldjump"/>
            <a:extLst>
              <a:ext uri="{FF2B5EF4-FFF2-40B4-BE49-F238E27FC236}">
                <a16:creationId xmlns:a16="http://schemas.microsoft.com/office/drawing/2014/main" id="{ABE4FA0B-E4E9-1D46-8BFB-377ADAA40483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Box 14">
            <a:hlinkClick r:id="rId6" action="ppaction://hlinksldjump"/>
            <a:extLst>
              <a:ext uri="{FF2B5EF4-FFF2-40B4-BE49-F238E27FC236}">
                <a16:creationId xmlns:a16="http://schemas.microsoft.com/office/drawing/2014/main" id="{5B5863E8-2B16-6E47-A003-F4C625B7085C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4" name="Rectangle 13">
            <a:hlinkClick r:id="rId5" action="ppaction://hlinksldjump"/>
            <a:extLst>
              <a:ext uri="{FF2B5EF4-FFF2-40B4-BE49-F238E27FC236}">
                <a16:creationId xmlns:a16="http://schemas.microsoft.com/office/drawing/2014/main" id="{B7673290-29C2-3045-A63B-91CAF72C119F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5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8D5217-77E1-E340-9B05-057CB21190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67" t="16401"/>
          <a:stretch/>
        </p:blipFill>
        <p:spPr>
          <a:xfrm>
            <a:off x="6692035" y="1916183"/>
            <a:ext cx="5091978" cy="28872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344840"/>
            <a:ext cx="6028467" cy="3885679"/>
          </a:xfrm>
          <a:prstGeom prst="rect">
            <a:avLst/>
          </a:prstGeom>
        </p:spPr>
        <p:txBody>
          <a:bodyPr wrap="square" lIns="0" tIns="0" rIns="0" bIns="0" numCol="1" spcCol="180000" anchor="t">
            <a:spAutoFit/>
          </a:bodyPr>
          <a:lstStyle/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Calibri Light"/>
              </a:rPr>
              <a:t>Экспериментальная вакцина, использующая вирусоподобные частицы </a:t>
            </a:r>
            <a:r>
              <a:rPr lang="en-GB" sz="2000">
                <a:latin typeface="+mj-lt"/>
                <a:ea typeface="Calibri" panose="020F0502020204030204" pitchFamily="34" charset="0"/>
                <a:cs typeface="Calibri Light"/>
              </a:rPr>
              <a:t>(VLP).</a:t>
            </a: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Calibri Light"/>
              </a:rPr>
              <a:t>ВПЧ</a:t>
            </a:r>
            <a:r>
              <a:rPr lang="en-GB" sz="2000">
                <a:latin typeface="+mj-lt"/>
                <a:ea typeface="Calibri" panose="020F0502020204030204" pitchFamily="34" charset="0"/>
                <a:cs typeface="Calibri Light"/>
              </a:rPr>
              <a:t> </a:t>
            </a:r>
            <a:r>
              <a:rPr lang="ru-RU" sz="2000">
                <a:latin typeface="+mj-lt"/>
                <a:ea typeface="Calibri" panose="020F0502020204030204" pitchFamily="34" charset="0"/>
                <a:cs typeface="Calibri Light"/>
              </a:rPr>
              <a:t>вакцина (вирус папилломы человека) – пример вакцины на основе вирусоподобных частиц</a:t>
            </a:r>
            <a:r>
              <a:rPr lang="en-GB" sz="2000">
                <a:latin typeface="+mj-lt"/>
                <a:ea typeface="Calibri" panose="020F0502020204030204" pitchFamily="34" charset="0"/>
                <a:cs typeface="Calibri Light"/>
              </a:rPr>
              <a:t>.</a:t>
            </a: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Вирусоподобная вакцина против гепатита В содержит элементы вируса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несущие на себе последовательность высокозащищенного вирусного протеина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​</a:t>
            </a: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Препарат «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VRC34.01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 на основе ВИЧ антител (</a:t>
            </a:r>
            <a:r>
              <a:rPr lang="en-GB" sz="200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bNAb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),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связанных с частицами вакцины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что подразумевает способность вакцины стимулировать продукцию аналогичных антител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57A5A4-56D6-B248-B200-11DDFBB0C6CD}"/>
              </a:ext>
            </a:extLst>
          </p:cNvPr>
          <p:cNvSpPr/>
          <p:nvPr/>
        </p:nvSpPr>
        <p:spPr>
          <a:xfrm>
            <a:off x="5852008" y="6453188"/>
            <a:ext cx="6039955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Rudometov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OAA0203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34B7E9-2D7F-F94A-9B11-B5C2D1B735DB}"/>
              </a:ext>
            </a:extLst>
          </p:cNvPr>
          <p:cNvSpPr/>
          <p:nvPr/>
        </p:nvSpPr>
        <p:spPr>
          <a:xfrm>
            <a:off x="6853237" y="1502083"/>
            <a:ext cx="493077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Слабые участки шипа </a:t>
            </a:r>
            <a:r>
              <a:rPr lang="ru-RU" sz="1400" b="1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гликопротеинового</a:t>
            </a:r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капсида </a:t>
            </a:r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V-1 Env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4655C3-1352-AF49-A8C5-32DD069EEEE2}"/>
              </a:ext>
            </a:extLst>
          </p:cNvPr>
          <p:cNvSpPr/>
          <p:nvPr/>
        </p:nvSpPr>
        <p:spPr>
          <a:xfrm>
            <a:off x="6692035" y="1412875"/>
            <a:ext cx="5091978" cy="339802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691C45-CDBA-8646-9C26-FFE076BDF136}"/>
              </a:ext>
            </a:extLst>
          </p:cNvPr>
          <p:cNvSpPr/>
          <p:nvPr/>
        </p:nvSpPr>
        <p:spPr>
          <a:xfrm>
            <a:off x="479425" y="115889"/>
            <a:ext cx="10745166" cy="4672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ВИЧ-вакцины, иммунотерапия и методы излечения </a:t>
            </a:r>
            <a:r>
              <a:rPr lang="en-US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Другие исследования «А» направления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3" name="Freeform 12">
            <a:hlinkClick r:id="rId5" action="ppaction://hlinksldjump"/>
            <a:extLst>
              <a:ext uri="{FF2B5EF4-FFF2-40B4-BE49-F238E27FC236}">
                <a16:creationId xmlns:a16="http://schemas.microsoft.com/office/drawing/2014/main" id="{608B5C12-5E0C-8E45-B6D6-B23AECD0C25A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Box 14">
            <a:hlinkClick r:id="rId6" action="ppaction://hlinksldjump"/>
            <a:extLst>
              <a:ext uri="{FF2B5EF4-FFF2-40B4-BE49-F238E27FC236}">
                <a16:creationId xmlns:a16="http://schemas.microsoft.com/office/drawing/2014/main" id="{FD2B1453-076E-444B-98D4-11884436F1F0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6" name="Rectangle 15">
            <a:hlinkClick r:id="rId5" action="ppaction://hlinksldjump"/>
            <a:extLst>
              <a:ext uri="{FF2B5EF4-FFF2-40B4-BE49-F238E27FC236}">
                <a16:creationId xmlns:a16="http://schemas.microsoft.com/office/drawing/2014/main" id="{924973E3-9D71-D043-BCFB-A27C6E613180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9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341438"/>
            <a:ext cx="11304588" cy="3706143"/>
          </a:xfrm>
          <a:prstGeom prst="rect">
            <a:avLst/>
          </a:prstGeom>
        </p:spPr>
        <p:txBody>
          <a:bodyPr wrap="square" lIns="0" tIns="0" rIns="0" bIns="0" numCol="2" spcCol="360000">
            <a:sp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настоящее время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375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исследований по всему миру изучают возможность использования  этого метода для лечения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80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заболеваний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области ВИЧ-терапии, использование молекулярных инструментов могло бы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 </a:t>
            </a:r>
          </a:p>
          <a:p>
            <a:pPr marL="360363" lvl="1" indent="-136525" defTabSz="720000">
              <a:spcAft>
                <a:spcPts val="500"/>
              </a:spcAft>
              <a:buClr>
                <a:srgbClr val="E0001B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Вырезать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ВИЧ ДНК из генома клеток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60363" lvl="1" indent="-136525" defTabSz="720000">
              <a:spcAft>
                <a:spcPts val="500"/>
              </a:spcAft>
              <a:buClr>
                <a:srgbClr val="E0001B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Использовать натуральные или генетически-модифицированные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T-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лимфоциты, устойчивые к ВИЧ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 удаленным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CCR5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рецептором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с целью замещения Т-лимфоцитов организма: </a:t>
            </a:r>
            <a:r>
              <a:rPr lang="ru-RU" sz="2000" b="1">
                <a:cs typeface="Times New Roman" panose="02020603050405020304" pitchFamily="18" charset="0"/>
              </a:rPr>
              <a:t>аллотрансплантация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T-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лимфоцитов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360363" lvl="1" indent="-136525" defTabSz="720000">
              <a:spcAft>
                <a:spcPts val="500"/>
              </a:spcAft>
              <a:buClr>
                <a:srgbClr val="E0001B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Удалить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T-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лимфоциты из организма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произвести их генетическую модификацию в лабораторных условиях,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затем вернуть их в организм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 </a:t>
            </a:r>
            <a:r>
              <a:rPr lang="ru-RU" sz="2000" b="1">
                <a:cs typeface="Times New Roman" panose="02020603050405020304" pitchFamily="18" charset="0"/>
              </a:rPr>
              <a:t>аутотрансплантация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T-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лимфоцитов.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60363" lvl="1" indent="-136525" defTabSz="720000">
              <a:spcAft>
                <a:spcPts val="500"/>
              </a:spcAft>
              <a:buClr>
                <a:srgbClr val="E0001B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Коррекция генетических дефектов непосредственно в клетке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 </a:t>
            </a:r>
          </a:p>
          <a:p>
            <a:pPr marL="223838" lvl="1" defTabSz="720000">
              <a:spcAft>
                <a:spcPts val="500"/>
              </a:spcAft>
              <a:buClr>
                <a:srgbClr val="E0001B"/>
              </a:buClr>
              <a:buSzPct val="100000"/>
            </a:pP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3838" lvl="1" defTabSz="720000">
              <a:spcAft>
                <a:spcPts val="500"/>
              </a:spcAft>
              <a:buClr>
                <a:srgbClr val="E0001B"/>
              </a:buClr>
              <a:buSzPct val="100000"/>
            </a:pP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defTabSz="720000">
              <a:spcAft>
                <a:spcPts val="500"/>
              </a:spcAft>
              <a:buClr>
                <a:srgbClr val="E0001B"/>
              </a:buClr>
              <a:buSzPct val="70000"/>
            </a:pP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57A5A4-56D6-B248-B200-11DDFBB0C6CD}"/>
              </a:ext>
            </a:extLst>
          </p:cNvPr>
          <p:cNvSpPr/>
          <p:nvPr/>
        </p:nvSpPr>
        <p:spPr>
          <a:xfrm>
            <a:off x="5799991" y="6453188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Kiem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SY14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CC41A9-9C2B-A744-ACE7-9595B1CAB964}"/>
              </a:ext>
            </a:extLst>
          </p:cNvPr>
          <p:cNvSpPr/>
          <p:nvPr/>
        </p:nvSpPr>
        <p:spPr>
          <a:xfrm>
            <a:off x="479425" y="115889"/>
            <a:ext cx="10745166" cy="4672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ВИЧ-вакцины, иммунотерапия и методы излечения </a:t>
            </a:r>
            <a:r>
              <a:rPr lang="en-US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Генная терапия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6080B9-A091-3B46-AA9A-2AF1D9DBA67C}"/>
              </a:ext>
            </a:extLst>
          </p:cNvPr>
          <p:cNvSpPr/>
          <p:nvPr/>
        </p:nvSpPr>
        <p:spPr>
          <a:xfrm>
            <a:off x="479425" y="623713"/>
            <a:ext cx="6533432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200" b="1"/>
              <a:t>Генная терапия</a:t>
            </a:r>
            <a:endParaRPr lang="en-GB" sz="2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Freeform 9">
            <a:hlinkClick r:id="rId4" action="ppaction://hlinksldjump"/>
            <a:extLst>
              <a:ext uri="{FF2B5EF4-FFF2-40B4-BE49-F238E27FC236}">
                <a16:creationId xmlns:a16="http://schemas.microsoft.com/office/drawing/2014/main" id="{E17630B1-3481-2140-A7DC-89C480516F3C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>
            <a:hlinkClick r:id="rId5" action="ppaction://hlinksldjump"/>
            <a:extLst>
              <a:ext uri="{FF2B5EF4-FFF2-40B4-BE49-F238E27FC236}">
                <a16:creationId xmlns:a16="http://schemas.microsoft.com/office/drawing/2014/main" id="{63FA1936-A6D6-AC48-A07E-99A9A2C7B28B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9" name="Rectangle 8">
            <a:hlinkClick r:id="rId4" action="ppaction://hlinksldjump"/>
            <a:extLst>
              <a:ext uri="{FF2B5EF4-FFF2-40B4-BE49-F238E27FC236}">
                <a16:creationId xmlns:a16="http://schemas.microsoft.com/office/drawing/2014/main" id="{7C7961FB-A5F5-E148-83C3-546B4CB9EF67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6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50094B-665C-7241-B758-89EBBEDBE1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" t="4471" b="-11"/>
          <a:stretch/>
        </p:blipFill>
        <p:spPr>
          <a:xfrm>
            <a:off x="5591175" y="1412776"/>
            <a:ext cx="6600825" cy="42217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54423F9-B929-7145-9B13-2644641C34E1}"/>
              </a:ext>
            </a:extLst>
          </p:cNvPr>
          <p:cNvSpPr/>
          <p:nvPr/>
        </p:nvSpPr>
        <p:spPr>
          <a:xfrm>
            <a:off x="479425" y="115888"/>
            <a:ext cx="6782766" cy="30777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ВИЧ-профилактика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Инъекционная ДКП более эффективна для женщин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5963" y="6453188"/>
            <a:ext cx="6096000" cy="2811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Delany-</a:t>
            </a: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Moretlwe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PECLB25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03B724-DD7A-5249-B28E-BED6D559584F}"/>
              </a:ext>
            </a:extLst>
          </p:cNvPr>
          <p:cNvSpPr/>
          <p:nvPr/>
        </p:nvSpPr>
        <p:spPr>
          <a:xfrm>
            <a:off x="464023" y="692150"/>
            <a:ext cx="11431343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2000" b="1"/>
              <a:t>Инъекционная ДКП более эффективна для женщин</a:t>
            </a:r>
            <a:endParaRPr lang="en-GB" sz="2000" b="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C65B9C-4E87-8E4A-A632-F56626464C38}"/>
              </a:ext>
            </a:extLst>
          </p:cNvPr>
          <p:cNvSpPr/>
          <p:nvPr/>
        </p:nvSpPr>
        <p:spPr>
          <a:xfrm>
            <a:off x="479425" y="1412875"/>
            <a:ext cx="4913111" cy="3154710"/>
          </a:xfrm>
          <a:prstGeom prst="rect">
            <a:avLst/>
          </a:prstGeom>
        </p:spPr>
        <p:txBody>
          <a:bodyPr wrap="square" lIns="0" tIns="0" rIns="0" bIns="0" numCol="1" spcCol="180000">
            <a:spAutoFit/>
          </a:bodyPr>
          <a:lstStyle/>
          <a:p>
            <a:pPr marL="198000" lvl="1" indent="-198000">
              <a:spcAft>
                <a:spcPts val="6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исследовании «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HPTN 084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сравнивался каботегравир - инъекционный препарат, вводимый раз в два месяца, с оральным препаратом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TDF/FTC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при участии более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3000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женщин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>
              <a:spcAft>
                <a:spcPts val="6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группе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TDF/FTC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было зарегистрировано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36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случаев заражения ВИЧ-инфекцией; во всех случаях за исключением одного отмечался низкий уровень соблюдения режима приема препарата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151F9C-D9D4-4DA1-A8B7-8D2243ADC29F}"/>
              </a:ext>
            </a:extLst>
          </p:cNvPr>
          <p:cNvSpPr txBox="1"/>
          <p:nvPr/>
        </p:nvSpPr>
        <p:spPr>
          <a:xfrm>
            <a:off x="9113134" y="5640729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>
                <a:solidFill>
                  <a:srgbClr val="201F1E"/>
                </a:solidFill>
                <a:cs typeface="Calibri"/>
              </a:rPr>
              <a:t>Sarit </a:t>
            </a:r>
            <a:r>
              <a:rPr lang="en-US" sz="1000" err="1">
                <a:solidFill>
                  <a:srgbClr val="201F1E"/>
                </a:solidFill>
                <a:cs typeface="Calibri"/>
              </a:rPr>
              <a:t>Wuttisan</a:t>
            </a:r>
            <a:r>
              <a:rPr lang="en-US" sz="1000">
                <a:solidFill>
                  <a:srgbClr val="201F1E"/>
                </a:solidFill>
                <a:cs typeface="Calibri"/>
              </a:rPr>
              <a:t>/Shutterstock</a:t>
            </a:r>
            <a:endParaRPr lang="en-US" sz="1000">
              <a:cs typeface="Calibri" panose="020F0502020204030204"/>
            </a:endParaRPr>
          </a:p>
        </p:txBody>
      </p:sp>
      <p:sp>
        <p:nvSpPr>
          <p:cNvPr id="16" name="Freeform 15">
            <a:hlinkClick r:id="rId5" action="ppaction://hlinksldjump"/>
            <a:extLst>
              <a:ext uri="{FF2B5EF4-FFF2-40B4-BE49-F238E27FC236}">
                <a16:creationId xmlns:a16="http://schemas.microsoft.com/office/drawing/2014/main" id="{BFB83A90-6027-EC45-81D7-7C095365E039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FC244C-232E-8B4A-8B43-44BA9E9A9633}"/>
              </a:ext>
            </a:extLst>
          </p:cNvPr>
          <p:cNvSpPr txBox="1"/>
          <p:nvPr/>
        </p:nvSpPr>
        <p:spPr>
          <a:xfrm>
            <a:off x="523165" y="5970995"/>
            <a:ext cx="1251660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1" name="Rectangle 10">
            <a:hlinkClick r:id="rId5" action="ppaction://hlinksldjump"/>
            <a:extLst>
              <a:ext uri="{FF2B5EF4-FFF2-40B4-BE49-F238E27FC236}">
                <a16:creationId xmlns:a16="http://schemas.microsoft.com/office/drawing/2014/main" id="{575DB1BE-F0DD-9349-B87E-B70EA127A761}"/>
              </a:ext>
            </a:extLst>
          </p:cNvPr>
          <p:cNvSpPr/>
          <p:nvPr/>
        </p:nvSpPr>
        <p:spPr>
          <a:xfrm>
            <a:off x="479425" y="6021381"/>
            <a:ext cx="1295400" cy="167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9991" y="6453188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Kiem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SY14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344841"/>
            <a:ext cx="4932363" cy="3270126"/>
          </a:xfrm>
          <a:prstGeom prst="rect">
            <a:avLst/>
          </a:prstGeom>
        </p:spPr>
        <p:txBody>
          <a:bodyPr wrap="square" lIns="0" tIns="0" rIns="0" bIns="0" numCol="1" spcCol="180000">
            <a:sp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Молекулярные инструменты также могут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 </a:t>
            </a:r>
          </a:p>
          <a:p>
            <a:pPr marL="342900" lvl="1" indent="-120650" defTabSz="720000">
              <a:spcAft>
                <a:spcPts val="500"/>
              </a:spcAft>
              <a:buClr>
                <a:srgbClr val="E0001B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Создать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T-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лимфоциты, которые направлены исключительно на один вирус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(CAR T-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клетки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342900" lvl="1" indent="-120650" defTabSz="720000">
              <a:spcAft>
                <a:spcPts val="500"/>
              </a:spcAft>
              <a:buClr>
                <a:srgbClr val="E0001B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Создать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B-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лимфоциты, способные продуцировать нейтрализующие антитела широкого спектра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1" indent="-120650" defTabSz="720000">
              <a:spcAft>
                <a:spcPts val="500"/>
              </a:spcAft>
              <a:buClr>
                <a:srgbClr val="E0001B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Стимулировать клетки организма к продукции вирусоподобных антигенов или вирусоподобных частиц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F4185FF1-98BA-4A40-8722-BB09515185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" t="2047" r="1309" b="1627"/>
          <a:stretch/>
        </p:blipFill>
        <p:spPr bwMode="auto">
          <a:xfrm>
            <a:off x="5663903" y="1556792"/>
            <a:ext cx="604867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C6C6986-F7D4-9441-92D5-186B8FB01E33}"/>
              </a:ext>
            </a:extLst>
          </p:cNvPr>
          <p:cNvSpPr/>
          <p:nvPr/>
        </p:nvSpPr>
        <p:spPr>
          <a:xfrm>
            <a:off x="479425" y="115889"/>
            <a:ext cx="10745166" cy="4672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ВИЧ-вакцины, иммунотерапия и методы излечения </a:t>
            </a:r>
            <a:r>
              <a:rPr lang="en-US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Генная терапия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58EC3B-C663-D540-8192-AC4BD77B243E}"/>
              </a:ext>
            </a:extLst>
          </p:cNvPr>
          <p:cNvSpPr/>
          <p:nvPr/>
        </p:nvSpPr>
        <p:spPr>
          <a:xfrm>
            <a:off x="5591175" y="1412876"/>
            <a:ext cx="6192837" cy="352829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hlinkClick r:id="rId5" action="ppaction://hlinksldjump"/>
            <a:extLst>
              <a:ext uri="{FF2B5EF4-FFF2-40B4-BE49-F238E27FC236}">
                <a16:creationId xmlns:a16="http://schemas.microsoft.com/office/drawing/2014/main" id="{51E2AF8B-7270-4740-9210-C060D1DC2420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extBox 12">
            <a:hlinkClick r:id="rId6" action="ppaction://hlinksldjump"/>
            <a:extLst>
              <a:ext uri="{FF2B5EF4-FFF2-40B4-BE49-F238E27FC236}">
                <a16:creationId xmlns:a16="http://schemas.microsoft.com/office/drawing/2014/main" id="{B31C1D4D-3660-3144-AE06-442BA24F36CC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7715D552-C75C-B441-A552-817D91B36BCE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01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9991" y="6453188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Kiem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SY14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344841"/>
            <a:ext cx="7488238" cy="4193809"/>
          </a:xfrm>
          <a:prstGeom prst="rect">
            <a:avLst/>
          </a:prstGeom>
        </p:spPr>
        <p:txBody>
          <a:bodyPr wrap="square" lIns="0" tIns="0" rIns="0" bIns="0" numCol="1" spcCol="180000">
            <a:no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Трудности связанные с использованием метода генной терапии для лечения ВИЧ-инфекции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60363" lvl="1" indent="-136525" defTabSz="720000">
              <a:spcAft>
                <a:spcPts val="500"/>
              </a:spcAft>
              <a:buClr>
                <a:srgbClr val="E0001B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Трудно доставить достаточное количество клеток с вектором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360363" lvl="1" indent="-136525" defTabSz="720000">
              <a:spcAft>
                <a:spcPts val="500"/>
              </a:spcAft>
              <a:buClr>
                <a:srgbClr val="E0001B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Трудно заместить достаточно большую долю иммунных клеток на генетически модифицированные клетки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360363" lvl="1" indent="-136525" defTabSz="720000">
              <a:spcAft>
                <a:spcPts val="500"/>
              </a:spcAft>
              <a:buClr>
                <a:srgbClr val="E0001B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Дорогостоящий и требующий огромных ресурсов метод при высоком уровне ВИЧ-инфекции в странах с низким и средним доходом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360363" lvl="1" indent="-136525" defTabSz="720000">
              <a:spcAft>
                <a:spcPts val="500"/>
              </a:spcAft>
              <a:buClr>
                <a:srgbClr val="E0001B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Надежда на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‘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генную терапию в упаковке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’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‘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шприце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’. </a:t>
            </a:r>
          </a:p>
          <a:p>
            <a:pPr marL="360363" lvl="1" indent="-136525" defTabSz="720000">
              <a:spcAft>
                <a:spcPts val="500"/>
              </a:spcAft>
              <a:buClr>
                <a:srgbClr val="E0001B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Инвестиции Фонда Гейтс в исследования по использованию методов генной терапии для лечения ВИЧ-инфекции и серповидноклеточной анемии в странах Африки южнее Сахары.</a:t>
            </a: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616FDCEB-80EB-8C44-9A0D-1862022AF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6" r="49067" b="9741"/>
          <a:stretch/>
        </p:blipFill>
        <p:spPr bwMode="auto">
          <a:xfrm>
            <a:off x="8112125" y="2338398"/>
            <a:ext cx="3716188" cy="305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93C3AA7-5B0C-8141-AC9D-7B10BC2B51EC}"/>
              </a:ext>
            </a:extLst>
          </p:cNvPr>
          <p:cNvSpPr/>
          <p:nvPr/>
        </p:nvSpPr>
        <p:spPr>
          <a:xfrm>
            <a:off x="479425" y="114112"/>
            <a:ext cx="10745166" cy="4672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ВИЧ-вакцины, иммунотерапия и методы излечения </a:t>
            </a:r>
            <a:r>
              <a:rPr lang="en-US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Генная терапия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C845A0-2FD5-054E-A0AE-9AA440EB15EC}"/>
              </a:ext>
            </a:extLst>
          </p:cNvPr>
          <p:cNvSpPr/>
          <p:nvPr/>
        </p:nvSpPr>
        <p:spPr>
          <a:xfrm>
            <a:off x="8112125" y="1502083"/>
            <a:ext cx="3671888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Глобальный спрос на генную терапию с использованием стволовых клеток гемопоэза</a:t>
            </a:r>
            <a:endParaRPr lang="en-US" sz="1400" b="1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B27C75-BD3B-EC40-BE27-A06D66D06623}"/>
              </a:ext>
            </a:extLst>
          </p:cNvPr>
          <p:cNvSpPr/>
          <p:nvPr/>
        </p:nvSpPr>
        <p:spPr>
          <a:xfrm>
            <a:off x="8112125" y="1412876"/>
            <a:ext cx="3671887" cy="396081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hlinkClick r:id="rId5" action="ppaction://hlinksldjump"/>
            <a:extLst>
              <a:ext uri="{FF2B5EF4-FFF2-40B4-BE49-F238E27FC236}">
                <a16:creationId xmlns:a16="http://schemas.microsoft.com/office/drawing/2014/main" id="{101BFDB9-45B6-944E-8D44-9A0FD572FE5F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extBox 12">
            <a:hlinkClick r:id="rId6" action="ppaction://hlinksldjump"/>
            <a:extLst>
              <a:ext uri="{FF2B5EF4-FFF2-40B4-BE49-F238E27FC236}">
                <a16:creationId xmlns:a16="http://schemas.microsoft.com/office/drawing/2014/main" id="{C68909F4-FD7D-6545-B698-EC09924ADB1E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5" name="Rectangle 14">
            <a:hlinkClick r:id="rId5" action="ppaction://hlinksldjump"/>
            <a:extLst>
              <a:ext uri="{FF2B5EF4-FFF2-40B4-BE49-F238E27FC236}">
                <a16:creationId xmlns:a16="http://schemas.microsoft.com/office/drawing/2014/main" id="{2100419C-16CA-0641-92CF-C81182144365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80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6ACF68E-BADE-0C48-8C99-8B1C8F43BAE7}"/>
              </a:ext>
            </a:extLst>
          </p:cNvPr>
          <p:cNvSpPr txBox="1">
            <a:spLocks/>
          </p:cNvSpPr>
          <p:nvPr/>
        </p:nvSpPr>
        <p:spPr>
          <a:xfrm>
            <a:off x="479425" y="2331396"/>
            <a:ext cx="9544339" cy="24929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numCol="1" spcCol="18000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indent="0">
              <a:lnSpc>
                <a:spcPct val="100000"/>
              </a:lnSpc>
              <a:buNone/>
            </a:pPr>
            <a:r>
              <a:rPr lang="en-GB" sz="2000">
                <a:solidFill>
                  <a:srgbClr val="E0001B"/>
                </a:solidFill>
                <a:latin typeface="+mj-lt"/>
                <a:cs typeface="Calibri" panose="020F0502020204030204" pitchFamily="34" charset="0"/>
              </a:rPr>
              <a:t>63 </a:t>
            </a:r>
            <a:r>
              <a:rPr lang="ru-RU" sz="2000">
                <a:latin typeface="+mj-lt"/>
                <a:cs typeface="Calibri" panose="020F0502020204030204" pitchFamily="34" charset="0"/>
              </a:rPr>
              <a:t>Усовершенствованная терапия криптококкового менингита на фоне ВИЧ-инфекции</a:t>
            </a:r>
            <a:endParaRPr lang="en-GB" sz="2000">
              <a:latin typeface="+mj-lt"/>
              <a:cs typeface="Calibri" panose="020F0502020204030204" pitchFamily="34" charset="0"/>
            </a:endParaRPr>
          </a:p>
          <a:p>
            <a:pPr marL="12700" indent="0">
              <a:lnSpc>
                <a:spcPct val="100000"/>
              </a:lnSpc>
              <a:buNone/>
            </a:pPr>
            <a:r>
              <a:rPr lang="en-GB" sz="2000">
                <a:solidFill>
                  <a:srgbClr val="E0001B"/>
                </a:solidFill>
                <a:latin typeface="+mj-lt"/>
                <a:cs typeface="Calibri" panose="020F0502020204030204" pitchFamily="34" charset="0"/>
              </a:rPr>
              <a:t>65 </a:t>
            </a:r>
            <a:r>
              <a:rPr lang="ru-RU" sz="2000">
                <a:latin typeface="+mj-lt"/>
                <a:cs typeface="Calibri" panose="020F0502020204030204" pitchFamily="34" charset="0"/>
              </a:rPr>
              <a:t>Лечение высокорезистентного туберкулеза</a:t>
            </a:r>
            <a:endParaRPr lang="en-GB" sz="2000">
              <a:latin typeface="+mj-lt"/>
              <a:cs typeface="Calibri" panose="020F0502020204030204" pitchFamily="34" charset="0"/>
            </a:endParaRPr>
          </a:p>
          <a:p>
            <a:pPr marL="12700" indent="0">
              <a:lnSpc>
                <a:spcPct val="100000"/>
              </a:lnSpc>
              <a:buNone/>
            </a:pPr>
            <a:r>
              <a:rPr lang="en-GB" sz="2000">
                <a:solidFill>
                  <a:srgbClr val="D9222A"/>
                </a:solidFill>
                <a:latin typeface="+mj-lt"/>
                <a:cs typeface="Calibri" panose="020F0502020204030204" pitchFamily="34" charset="0"/>
              </a:rPr>
              <a:t>67 </a:t>
            </a:r>
            <a:r>
              <a:rPr lang="ru-RU" sz="2000">
                <a:latin typeface="+mj-lt"/>
                <a:cs typeface="Calibri" panose="020F0502020204030204" pitchFamily="34" charset="0"/>
              </a:rPr>
              <a:t>Профилактика рака шейки матки у ВИЧ-инфицированных женщин</a:t>
            </a:r>
            <a:endParaRPr lang="en-GB" sz="2000">
              <a:latin typeface="+mj-lt"/>
              <a:cs typeface="Calibri" panose="020F0502020204030204" pitchFamily="34" charset="0"/>
            </a:endParaRPr>
          </a:p>
          <a:p>
            <a:pPr marL="12700" indent="0">
              <a:lnSpc>
                <a:spcPct val="100000"/>
              </a:lnSpc>
              <a:buNone/>
            </a:pPr>
            <a:r>
              <a:rPr lang="en-GB" sz="2000">
                <a:solidFill>
                  <a:srgbClr val="E0001B"/>
                </a:solidFill>
                <a:latin typeface="+mj-lt"/>
                <a:cs typeface="Calibri" panose="020F0502020204030204" pitchFamily="34" charset="0"/>
              </a:rPr>
              <a:t>70 </a:t>
            </a:r>
            <a:r>
              <a:rPr lang="ru-RU" sz="2000">
                <a:latin typeface="+mj-lt"/>
                <a:cs typeface="Calibri" panose="020F0502020204030204" pitchFamily="34" charset="0"/>
              </a:rPr>
              <a:t>Ликвидация вирусного гепатита С среди ВИЧ-инфицированных</a:t>
            </a:r>
            <a:endParaRPr lang="en-GB" sz="2000">
              <a:latin typeface="+mj-lt"/>
              <a:cs typeface="Calibri" panose="020F0502020204030204" pitchFamily="34" charset="0"/>
            </a:endParaRPr>
          </a:p>
          <a:p>
            <a:pPr marL="12700" indent="0">
              <a:lnSpc>
                <a:spcPct val="100000"/>
              </a:lnSpc>
              <a:buNone/>
            </a:pPr>
            <a:r>
              <a:rPr lang="en-GB" sz="2000">
                <a:solidFill>
                  <a:srgbClr val="E0001B"/>
                </a:solidFill>
                <a:latin typeface="+mj-lt"/>
                <a:cs typeface="Calibri" panose="020F0502020204030204" pitchFamily="34" charset="0"/>
              </a:rPr>
              <a:t>72 </a:t>
            </a:r>
            <a:r>
              <a:rPr lang="ru-RU" sz="2000">
                <a:latin typeface="+mj-lt"/>
                <a:cs typeface="Calibri" panose="020F0502020204030204" pitchFamily="34" charset="0"/>
              </a:rPr>
              <a:t>Сопутствующие заболевания и старение при ВИЧ-инфекции</a:t>
            </a:r>
            <a:endParaRPr lang="en-GB" sz="2000">
              <a:latin typeface="+mj-lt"/>
              <a:cs typeface="Calibri" panose="020F0502020204030204" pitchFamily="34" charset="0"/>
            </a:endParaRPr>
          </a:p>
          <a:p>
            <a:pPr marL="12700" indent="0">
              <a:lnSpc>
                <a:spcPct val="100000"/>
              </a:lnSpc>
              <a:buNone/>
            </a:pPr>
            <a:endParaRPr lang="en-GB" sz="2000">
              <a:solidFill>
                <a:srgbClr val="E0001B"/>
              </a:solidFill>
              <a:latin typeface="+mj-lt"/>
              <a:cs typeface="Calibri" panose="020F050202020403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E74888-63F9-2546-B8E6-D1FDC82F8ECD}"/>
              </a:ext>
            </a:extLst>
          </p:cNvPr>
          <p:cNvCxnSpPr>
            <a:cxnSpLocks/>
          </p:cNvCxnSpPr>
          <p:nvPr/>
        </p:nvCxnSpPr>
        <p:spPr>
          <a:xfrm flipH="1">
            <a:off x="9388397" y="-459432"/>
            <a:ext cx="2557462" cy="6721609"/>
          </a:xfrm>
          <a:prstGeom prst="line">
            <a:avLst/>
          </a:prstGeom>
          <a:ln w="76200">
            <a:solidFill>
              <a:srgbClr val="D922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758E24DD-BF7D-A649-B2EE-8B6F61DF8BAD}"/>
              </a:ext>
            </a:extLst>
          </p:cNvPr>
          <p:cNvSpPr/>
          <p:nvPr/>
        </p:nvSpPr>
        <p:spPr>
          <a:xfrm>
            <a:off x="-96688" y="6217455"/>
            <a:ext cx="8568952" cy="74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79CBE81-F3D2-BD4E-8F18-A4F790972F90}"/>
              </a:ext>
            </a:extLst>
          </p:cNvPr>
          <p:cNvCxnSpPr>
            <a:cxnSpLocks/>
          </p:cNvCxnSpPr>
          <p:nvPr/>
        </p:nvCxnSpPr>
        <p:spPr>
          <a:xfrm>
            <a:off x="407988" y="6217237"/>
            <a:ext cx="1137602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4FC1B232-6B3C-5A48-AECA-A77C21091A93}"/>
              </a:ext>
            </a:extLst>
          </p:cNvPr>
          <p:cNvSpPr/>
          <p:nvPr/>
        </p:nvSpPr>
        <p:spPr>
          <a:xfrm>
            <a:off x="246141" y="2419815"/>
            <a:ext cx="7632700" cy="2740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hlinkClick r:id="rId4" action="ppaction://hlinksldjump"/>
            <a:extLst>
              <a:ext uri="{FF2B5EF4-FFF2-40B4-BE49-F238E27FC236}">
                <a16:creationId xmlns:a16="http://schemas.microsoft.com/office/drawing/2014/main" id="{D8D5E82B-5760-CD48-8B83-DAA03C02811C}"/>
              </a:ext>
            </a:extLst>
          </p:cNvPr>
          <p:cNvSpPr/>
          <p:nvPr/>
        </p:nvSpPr>
        <p:spPr>
          <a:xfrm>
            <a:off x="246141" y="2840978"/>
            <a:ext cx="5212986" cy="254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9896305B-43A7-5246-8DF5-7E964B448220}"/>
              </a:ext>
            </a:extLst>
          </p:cNvPr>
          <p:cNvSpPr/>
          <p:nvPr/>
        </p:nvSpPr>
        <p:spPr>
          <a:xfrm>
            <a:off x="246140" y="3313326"/>
            <a:ext cx="6254081" cy="2130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D01C12AF-C339-C743-A802-306AAB6361C0}"/>
              </a:ext>
            </a:extLst>
          </p:cNvPr>
          <p:cNvSpPr/>
          <p:nvPr/>
        </p:nvSpPr>
        <p:spPr>
          <a:xfrm>
            <a:off x="246141" y="3739533"/>
            <a:ext cx="6372225" cy="197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B8B6FA7-038B-5445-B6DE-C65BE6E5DCEC}"/>
              </a:ext>
            </a:extLst>
          </p:cNvPr>
          <p:cNvCxnSpPr/>
          <p:nvPr/>
        </p:nvCxnSpPr>
        <p:spPr>
          <a:xfrm>
            <a:off x="479425" y="4692079"/>
            <a:ext cx="288151" cy="0"/>
          </a:xfrm>
          <a:prstGeom prst="line">
            <a:avLst/>
          </a:prstGeom>
          <a:ln>
            <a:solidFill>
              <a:srgbClr val="D922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7" action="ppaction://hlinksldjump"/>
            <a:extLst>
              <a:ext uri="{FF2B5EF4-FFF2-40B4-BE49-F238E27FC236}">
                <a16:creationId xmlns:a16="http://schemas.microsoft.com/office/drawing/2014/main" id="{E56CCC1C-42D0-B945-BB27-D3FEA0AE0657}"/>
              </a:ext>
            </a:extLst>
          </p:cNvPr>
          <p:cNvSpPr/>
          <p:nvPr/>
        </p:nvSpPr>
        <p:spPr>
          <a:xfrm>
            <a:off x="246139" y="4165392"/>
            <a:ext cx="4474857" cy="212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2A29F2D-6703-534C-8616-15F47FD26659}"/>
              </a:ext>
            </a:extLst>
          </p:cNvPr>
          <p:cNvSpPr txBox="1">
            <a:spLocks/>
          </p:cNvSpPr>
          <p:nvPr/>
        </p:nvSpPr>
        <p:spPr>
          <a:xfrm>
            <a:off x="479425" y="596727"/>
            <a:ext cx="7110211" cy="72170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>
                <a:solidFill>
                  <a:srgbClr val="D1222A"/>
                </a:solidFill>
                <a:latin typeface="+mn-lt"/>
              </a:rPr>
              <a:t>Ко-инфекции и сопутствующие </a:t>
            </a:r>
            <a:r>
              <a:rPr lang="en-GB" sz="4800">
                <a:solidFill>
                  <a:srgbClr val="D1222A"/>
                </a:solidFill>
                <a:latin typeface="+mn-lt"/>
              </a:rPr>
              <a:t/>
            </a:r>
            <a:br>
              <a:rPr lang="en-GB" sz="4800">
                <a:solidFill>
                  <a:srgbClr val="D1222A"/>
                </a:solidFill>
                <a:latin typeface="+mn-lt"/>
              </a:rPr>
            </a:br>
            <a:r>
              <a:rPr lang="ru-RU" sz="4800">
                <a:solidFill>
                  <a:srgbClr val="D1222A"/>
                </a:solidFill>
                <a:latin typeface="+mn-lt"/>
              </a:rPr>
              <a:t>заболевания</a:t>
            </a:r>
            <a:r>
              <a:rPr lang="en-GB" sz="5400">
                <a:solidFill>
                  <a:srgbClr val="D1222A"/>
                </a:solidFill>
                <a:latin typeface="+mn-l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1872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9991" y="6453188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Lawrence OALB01LB03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344841"/>
            <a:ext cx="11304588" cy="2898229"/>
          </a:xfrm>
          <a:prstGeom prst="rect">
            <a:avLst/>
          </a:prstGeom>
        </p:spPr>
        <p:txBody>
          <a:bodyPr wrap="square" lIns="0" tIns="0" rIns="0" bIns="0" numCol="2" spcCol="360000">
            <a:sp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исследование зачислено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814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участников с криптококковым менингитом на фоне ВИЧ-инфекции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Контрольная группа получала стандартное лечение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включая внутривенное введение  амфотерицина В в дозе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мг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кг в течение 7 дней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). </a:t>
            </a:r>
            <a:b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Экспериментальная группа получала новую схему терапии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(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включая однократное введение липосомального амфотерицина В в дозе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10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 мг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/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кг)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 </a:t>
            </a:r>
            <a:endParaRPr lang="en-US" sz="2000">
              <a:latin typeface="+mj-lt"/>
              <a:cs typeface="Times New Roman"/>
            </a:endParaRPr>
          </a:p>
          <a:p>
            <a:pPr marL="0" lvl="1" defTabSz="720000">
              <a:spcAft>
                <a:spcPts val="500"/>
              </a:spcAft>
              <a:buClr>
                <a:srgbClr val="E0001B"/>
              </a:buClr>
              <a:buSzPct val="70000"/>
            </a:pP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FF2CC5-FA38-F04F-BEC0-B393207FD922}"/>
              </a:ext>
            </a:extLst>
          </p:cNvPr>
          <p:cNvSpPr/>
          <p:nvPr/>
        </p:nvSpPr>
        <p:spPr>
          <a:xfrm>
            <a:off x="479425" y="123581"/>
            <a:ext cx="11529695" cy="4672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Ко-инфекции и сопутствующие заболевания</a:t>
            </a:r>
            <a:r>
              <a:rPr lang="en-GB" sz="1600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Усовершенствованная терапия криптококкового менингита на фоне ВИЧ-инфекции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31A36E-3430-D34A-AC9D-427D33F746F5}"/>
              </a:ext>
            </a:extLst>
          </p:cNvPr>
          <p:cNvSpPr/>
          <p:nvPr/>
        </p:nvSpPr>
        <p:spPr>
          <a:xfrm>
            <a:off x="479425" y="697142"/>
            <a:ext cx="10550261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/>
              <a:t>Усовершенствованная терапия криптококкового менингита на фоне ВИЧ-инфекции</a:t>
            </a:r>
            <a:endParaRPr lang="en-GB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65EB23E6-5962-EC49-8908-24C085408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7" y="3509591"/>
            <a:ext cx="9699420" cy="236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2EE2A8F-9843-4346-BF09-988046DDDF61}"/>
              </a:ext>
            </a:extLst>
          </p:cNvPr>
          <p:cNvSpPr/>
          <p:nvPr/>
        </p:nvSpPr>
        <p:spPr>
          <a:xfrm>
            <a:off x="1774827" y="3536950"/>
            <a:ext cx="10009186" cy="226853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hlinkClick r:id="rId5" action="ppaction://hlinksldjump"/>
            <a:extLst>
              <a:ext uri="{FF2B5EF4-FFF2-40B4-BE49-F238E27FC236}">
                <a16:creationId xmlns:a16="http://schemas.microsoft.com/office/drawing/2014/main" id="{93ED3F01-4878-A843-8C53-1507F57F0C29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>
            <a:hlinkClick r:id="rId6" action="ppaction://hlinksldjump"/>
            <a:extLst>
              <a:ext uri="{FF2B5EF4-FFF2-40B4-BE49-F238E27FC236}">
                <a16:creationId xmlns:a16="http://schemas.microsoft.com/office/drawing/2014/main" id="{A8C2C98B-B139-724C-A91C-8D0FD3BBC880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4" name="Rectangle 13">
            <a:hlinkClick r:id="rId5" action="ppaction://hlinksldjump"/>
            <a:extLst>
              <a:ext uri="{FF2B5EF4-FFF2-40B4-BE49-F238E27FC236}">
                <a16:creationId xmlns:a16="http://schemas.microsoft.com/office/drawing/2014/main" id="{DA3E5C43-312F-834E-93CB-1B2133D58D4A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2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818722" y="6453188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Lawrence OALB01LB03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344841"/>
            <a:ext cx="11304588" cy="2039020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 10 неделе после терапии было зарегистрировано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101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смертельных исходов в экспериментальной группе , что приравнивается к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24.8%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риску смерти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контрольной группе зарегистрировано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117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случаев смерти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28.7%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риск смертельного исхода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Экспериментальная терапия не уступала стандартному лечению по эффективности, и также имела очевидные преимущества – меньшую токсичность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0" lvl="1" defTabSz="720000">
              <a:spcAft>
                <a:spcPts val="500"/>
              </a:spcAft>
              <a:buClr>
                <a:srgbClr val="E0001B"/>
              </a:buClr>
              <a:buSzPct val="70000"/>
            </a:pP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90561CF6-AFA3-B54A-934E-3E44440910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58"/>
          <a:stretch/>
        </p:blipFill>
        <p:spPr bwMode="auto">
          <a:xfrm>
            <a:off x="2767215" y="3833470"/>
            <a:ext cx="8745922" cy="192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E5F59AF-E706-DD4E-BA79-8A91B951043C}"/>
              </a:ext>
            </a:extLst>
          </p:cNvPr>
          <p:cNvSpPr/>
          <p:nvPr/>
        </p:nvSpPr>
        <p:spPr>
          <a:xfrm>
            <a:off x="2496340" y="3426670"/>
            <a:ext cx="928767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Общая смертность на</a:t>
            </a:r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10 </a:t>
            </a:r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неделе</a:t>
            </a:r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: </a:t>
            </a:r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не уступающая эффективность Анализ без поправки </a:t>
            </a:r>
            <a:endParaRPr lang="en-US" sz="1400" b="1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8E318D-D92F-6B4A-AF5D-53863228C39B}"/>
              </a:ext>
            </a:extLst>
          </p:cNvPr>
          <p:cNvSpPr/>
          <p:nvPr/>
        </p:nvSpPr>
        <p:spPr>
          <a:xfrm>
            <a:off x="2496340" y="3350136"/>
            <a:ext cx="9287673" cy="247169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D1DA7F-D610-834E-B32C-9C921BFCAECD}"/>
              </a:ext>
            </a:extLst>
          </p:cNvPr>
          <p:cNvSpPr/>
          <p:nvPr/>
        </p:nvSpPr>
        <p:spPr>
          <a:xfrm>
            <a:off x="479425" y="115889"/>
            <a:ext cx="11547624" cy="4672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Ко-инфекции и сопутствующие заболевания</a:t>
            </a:r>
            <a:r>
              <a:rPr lang="en-GB" sz="1600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Усовершенствованная терапия криптококкового менингита на фоне ВИЧ-инфекции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9" name="Freeform 8">
            <a:hlinkClick r:id="rId5" action="ppaction://hlinksldjump"/>
            <a:extLst>
              <a:ext uri="{FF2B5EF4-FFF2-40B4-BE49-F238E27FC236}">
                <a16:creationId xmlns:a16="http://schemas.microsoft.com/office/drawing/2014/main" id="{A65E93B8-8CD0-9046-A3B9-56C35CBCC77F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>
            <a:hlinkClick r:id="rId6" action="ppaction://hlinksldjump"/>
            <a:extLst>
              <a:ext uri="{FF2B5EF4-FFF2-40B4-BE49-F238E27FC236}">
                <a16:creationId xmlns:a16="http://schemas.microsoft.com/office/drawing/2014/main" id="{A97A67E6-C282-3741-815A-C9893D177C20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6" name="Rectangle 15">
            <a:hlinkClick r:id="rId5" action="ppaction://hlinksldjump"/>
            <a:extLst>
              <a:ext uri="{FF2B5EF4-FFF2-40B4-BE49-F238E27FC236}">
                <a16:creationId xmlns:a16="http://schemas.microsoft.com/office/drawing/2014/main" id="{A0EA1616-874C-1B44-8D21-32A6E0690101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61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18AD21-E044-1B4A-9E85-0858C815A1AE}"/>
              </a:ext>
            </a:extLst>
          </p:cNvPr>
          <p:cNvSpPr/>
          <p:nvPr/>
        </p:nvSpPr>
        <p:spPr>
          <a:xfrm>
            <a:off x="479425" y="115889"/>
            <a:ext cx="10745166" cy="4672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Ко-инфекции и сопутствующие заболевания</a:t>
            </a:r>
            <a:r>
              <a:rPr lang="en-US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Лечение высокорезистентного туберкулеза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8121FA-2C51-4F4C-A1D7-0E5A035D204B}"/>
              </a:ext>
            </a:extLst>
          </p:cNvPr>
          <p:cNvSpPr/>
          <p:nvPr/>
        </p:nvSpPr>
        <p:spPr>
          <a:xfrm>
            <a:off x="479425" y="1344841"/>
            <a:ext cx="6192838" cy="4437112"/>
          </a:xfrm>
          <a:prstGeom prst="rect">
            <a:avLst/>
          </a:prstGeom>
        </p:spPr>
        <p:txBody>
          <a:bodyPr wrap="square" lIns="0" tIns="0" rIns="0" bIns="0" numCol="1" spcCol="180000" anchor="t">
            <a:spAutoFit/>
          </a:bodyPr>
          <a:lstStyle/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Предшествующее исследование, использующее 6-месячный курс оральной терапии – </a:t>
            </a:r>
            <a:r>
              <a:rPr lang="ru-RU" sz="200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бедаквилин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претоманид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200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линезолид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GB" sz="200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BPaL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показало эффективность этой схемы терапии для лечения высокорезистентного туберкулеза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хотя схема и вызывала высокий уровень побочных реакций, связанных с приемом </a:t>
            </a:r>
            <a:r>
              <a:rPr lang="ru-RU" sz="200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линезолид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endParaRPr lang="en-US" sz="1600"/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Новое исследование апробировало различные (сниженные) дозы и продолжительность приема </a:t>
            </a:r>
            <a:r>
              <a:rPr lang="ru-RU" sz="200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линезолид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с целью снижения его токсичности без снижения общей эффективности терапии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В исследование было зачислено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181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участников с высокорезистентным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T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Б,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20%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из которых также имели ВИЧ-инфекцию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EF8F31-AB5F-B74F-A142-67E35475818D}"/>
              </a:ext>
            </a:extLst>
          </p:cNvPr>
          <p:cNvSpPr/>
          <p:nvPr/>
        </p:nvSpPr>
        <p:spPr>
          <a:xfrm>
            <a:off x="479425" y="692150"/>
            <a:ext cx="7828833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/>
              <a:t>Лечение высокорезистентного туберкулеза</a:t>
            </a:r>
            <a:endParaRPr lang="en-GB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AE2BD4-521F-4848-B3FA-8B42AAFD3933}"/>
              </a:ext>
            </a:extLst>
          </p:cNvPr>
          <p:cNvSpPr/>
          <p:nvPr/>
        </p:nvSpPr>
        <p:spPr>
          <a:xfrm>
            <a:off x="6851650" y="1338744"/>
            <a:ext cx="4932363" cy="136387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lvl="1" defTabSz="720000">
              <a:spcAft>
                <a:spcPts val="500"/>
              </a:spcAft>
              <a:buClr>
                <a:srgbClr val="E0001B"/>
              </a:buClr>
              <a:buSzPct val="70000"/>
            </a:pPr>
            <a:endParaRPr lang="en-GB" sz="22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36C177-C096-45DE-A459-59BFB8140C7B}"/>
              </a:ext>
            </a:extLst>
          </p:cNvPr>
          <p:cNvSpPr txBox="1"/>
          <p:nvPr/>
        </p:nvSpPr>
        <p:spPr>
          <a:xfrm>
            <a:off x="5786106" y="6379633"/>
            <a:ext cx="6096000" cy="2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lnSpc>
                <a:spcPct val="107000"/>
              </a:lnSpc>
              <a:spcAft>
                <a:spcPts val="800"/>
              </a:spcAft>
              <a:defRPr/>
            </a:pPr>
            <a:r>
              <a:rPr lang="en-GB" sz="1200" dirty="0" err="1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Conradie</a:t>
            </a:r>
            <a:r>
              <a:rPr lang="en-GB" sz="1200" dirty="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OALB01LB02 </a:t>
            </a:r>
            <a:endParaRPr lang="en-GB" sz="1200" dirty="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CF6C29-6404-774A-96A4-DFDDFB0B61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161" b="7051"/>
          <a:stretch/>
        </p:blipFill>
        <p:spPr>
          <a:xfrm>
            <a:off x="6851650" y="1408112"/>
            <a:ext cx="5340350" cy="38093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76C865-7B0C-E941-A7B0-368CA0A04835}"/>
              </a:ext>
            </a:extLst>
          </p:cNvPr>
          <p:cNvSpPr txBox="1"/>
          <p:nvPr/>
        </p:nvSpPr>
        <p:spPr>
          <a:xfrm>
            <a:off x="7967663" y="5217459"/>
            <a:ext cx="391031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>
                <a:ea typeface="+mn-lt"/>
                <a:cs typeface="+mn-lt"/>
              </a:rPr>
              <a:t>Africa Studio/Shutterstock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12" name="Freeform 11">
            <a:hlinkClick r:id="rId5" action="ppaction://hlinksldjump"/>
            <a:extLst>
              <a:ext uri="{FF2B5EF4-FFF2-40B4-BE49-F238E27FC236}">
                <a16:creationId xmlns:a16="http://schemas.microsoft.com/office/drawing/2014/main" id="{1E989DFF-CA41-BF49-9916-3F2D4DCF3C3C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extBox 12">
            <a:hlinkClick r:id="rId6" action="ppaction://hlinksldjump"/>
            <a:extLst>
              <a:ext uri="{FF2B5EF4-FFF2-40B4-BE49-F238E27FC236}">
                <a16:creationId xmlns:a16="http://schemas.microsoft.com/office/drawing/2014/main" id="{52D02721-7D85-FF4C-B5D3-97C6E59643F9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1" name="Rectangle 10">
            <a:hlinkClick r:id="rId5" action="ppaction://hlinksldjump"/>
            <a:extLst>
              <a:ext uri="{FF2B5EF4-FFF2-40B4-BE49-F238E27FC236}">
                <a16:creationId xmlns:a16="http://schemas.microsoft.com/office/drawing/2014/main" id="{0560A81E-A05F-1B48-948D-8002201C90B0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35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423B68-D69E-6047-BD2A-8BF5E79F5A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07" b="11316"/>
          <a:stretch/>
        </p:blipFill>
        <p:spPr>
          <a:xfrm>
            <a:off x="3251863" y="2718959"/>
            <a:ext cx="6283017" cy="30865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9991" y="6395570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lnSpc>
                <a:spcPct val="107000"/>
              </a:lnSpc>
              <a:spcAft>
                <a:spcPts val="800"/>
              </a:spcAft>
              <a:defRPr/>
            </a:pPr>
            <a:r>
              <a:rPr lang="en-GB" sz="1200" dirty="0" err="1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Conradie</a:t>
            </a:r>
            <a:r>
              <a:rPr lang="en-GB" sz="1200" dirty="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OALB01LB02 </a:t>
            </a:r>
            <a:endParaRPr lang="en-GB" sz="1200" dirty="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344841"/>
            <a:ext cx="11304588" cy="1295226"/>
          </a:xfrm>
          <a:prstGeom prst="rect">
            <a:avLst/>
          </a:prstGeom>
        </p:spPr>
        <p:txBody>
          <a:bodyPr wrap="square" lIns="0" tIns="0" rIns="0" bIns="0" numCol="1" spcCol="180000">
            <a:sp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89% 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участников исследования не имели признаков рецидива туберкулеза 6 месяцев после завершения курса лечения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Серьезные побочные реакции встречались реже в группе </a:t>
            </a:r>
            <a:r>
              <a:rPr lang="ru-RU" sz="200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линезолид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600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мг в день в течение 2 месяцев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FA3FFF-F7BF-A946-B0C4-3ABECCEA09C5}"/>
              </a:ext>
            </a:extLst>
          </p:cNvPr>
          <p:cNvSpPr/>
          <p:nvPr/>
        </p:nvSpPr>
        <p:spPr>
          <a:xfrm>
            <a:off x="479425" y="115889"/>
            <a:ext cx="10745166" cy="4672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Ко-инфекции и сопутствующие заболевания</a:t>
            </a:r>
            <a:r>
              <a:rPr lang="en-GB" sz="1600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Лечение высокорезистентного туберкулеза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891678-E097-B04E-B27E-7A0B415F3604}"/>
              </a:ext>
            </a:extLst>
          </p:cNvPr>
          <p:cNvSpPr/>
          <p:nvPr/>
        </p:nvSpPr>
        <p:spPr>
          <a:xfrm>
            <a:off x="3035300" y="2629738"/>
            <a:ext cx="6671404" cy="319209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:a16="http://schemas.microsoft.com/office/drawing/2014/main" id="{B2FDE587-6916-FB4D-810E-39D8F24A3543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>
            <a:hlinkClick r:id="rId6" action="ppaction://hlinksldjump"/>
            <a:extLst>
              <a:ext uri="{FF2B5EF4-FFF2-40B4-BE49-F238E27FC236}">
                <a16:creationId xmlns:a16="http://schemas.microsoft.com/office/drawing/2014/main" id="{E4EDEF0E-C3AD-5844-89EB-8478F715DE1D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994A73CD-0D68-4F4B-B5B5-20D454CDB65C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4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CCED38-1B66-D04B-9FFB-E7023FA28484}"/>
              </a:ext>
            </a:extLst>
          </p:cNvPr>
          <p:cNvSpPr/>
          <p:nvPr/>
        </p:nvSpPr>
        <p:spPr>
          <a:xfrm>
            <a:off x="479425" y="115889"/>
            <a:ext cx="10745166" cy="4672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Ко-инфекции и сопутствующие заболевания</a:t>
            </a:r>
            <a:r>
              <a:rPr lang="en-GB" sz="1600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Профилактика рака шейки матки у ВИЧ-инфицированных женщин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008F10-5143-744B-BBDF-AC282BAF9BA8}"/>
              </a:ext>
            </a:extLst>
          </p:cNvPr>
          <p:cNvSpPr/>
          <p:nvPr/>
        </p:nvSpPr>
        <p:spPr>
          <a:xfrm>
            <a:off x="479425" y="1344841"/>
            <a:ext cx="6192838" cy="3270126"/>
          </a:xfrm>
          <a:prstGeom prst="rect">
            <a:avLst/>
          </a:prstGeom>
        </p:spPr>
        <p:txBody>
          <a:bodyPr wrap="square" lIns="0" tIns="0" rIns="0" bIns="0" numCol="1" spcCol="180000" anchor="t">
            <a:spAutoFit/>
          </a:bodyPr>
          <a:lstStyle/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Рак шейки матки встречается в 6 раз чаще у ВИЧ-инфицированных женщин по сравнению с ВИЧ-негативными женщинами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Некоторые страны с высоким уровнем пораженности населения ВИЧ-инфекцией имеют наиболее высокий уровень заболеваемости раком шейки матки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Цели Всемирной Организации Здравоохранения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ВОЗ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 профилактике рака шейки матки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новые рекомендации ВОЗ для женщин с ВИЧ-инфекцией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lvl="1" defTabSz="720000">
              <a:spcAft>
                <a:spcPts val="500"/>
              </a:spcAft>
              <a:buClr>
                <a:srgbClr val="E0001B"/>
              </a:buClr>
              <a:buSzPct val="70000"/>
            </a:pPr>
            <a:endParaRPr lang="en-GB" sz="2000">
              <a:latin typeface="+mj-lt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B368B6-99B5-1E44-9C8E-65D85F0F7D9E}"/>
              </a:ext>
            </a:extLst>
          </p:cNvPr>
          <p:cNvSpPr/>
          <p:nvPr/>
        </p:nvSpPr>
        <p:spPr>
          <a:xfrm>
            <a:off x="479425" y="692150"/>
            <a:ext cx="7828833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/>
              <a:t>Профилактика рака шейки матки у ВИЧ-инфицированных женщин</a:t>
            </a:r>
            <a:endParaRPr lang="en-GB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E8CDF5-936A-5940-AEEF-3FE83095DE30}"/>
              </a:ext>
            </a:extLst>
          </p:cNvPr>
          <p:cNvSpPr txBox="1"/>
          <p:nvPr/>
        </p:nvSpPr>
        <p:spPr>
          <a:xfrm>
            <a:off x="5786106" y="6379633"/>
            <a:ext cx="6096000" cy="2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lnSpc>
                <a:spcPct val="107000"/>
              </a:lnSpc>
              <a:spcAft>
                <a:spcPts val="800"/>
              </a:spcAft>
              <a:defRPr/>
            </a:pPr>
            <a:r>
              <a:rPr lang="en-GB" sz="1200" dirty="0" err="1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Dalal</a:t>
            </a:r>
            <a:r>
              <a:rPr lang="en-GB" sz="1200" dirty="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SA52</a:t>
            </a:r>
            <a:endParaRPr lang="en-GB" sz="1200" dirty="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627F71-71F3-714B-B085-97FC6109CFBF}"/>
              </a:ext>
            </a:extLst>
          </p:cNvPr>
          <p:cNvSpPr txBox="1"/>
          <p:nvPr/>
        </p:nvSpPr>
        <p:spPr>
          <a:xfrm>
            <a:off x="7967663" y="4882923"/>
            <a:ext cx="391031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 err="1">
                <a:ea typeface="+mn-lt"/>
                <a:cs typeface="+mn-lt"/>
              </a:rPr>
              <a:t>Nahom</a:t>
            </a:r>
            <a:r>
              <a:rPr lang="en-US" sz="1000">
                <a:ea typeface="+mn-lt"/>
                <a:cs typeface="+mn-lt"/>
              </a:rPr>
              <a:t> Tesfaye/UNICEF Ethiopia 2018. CC BY-NC-ND 2.0</a:t>
            </a:r>
            <a:endParaRPr lang="en-US">
              <a:ea typeface="+mn-lt"/>
              <a:cs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052582-364C-FB48-8893-2293499F6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650" y="1412875"/>
            <a:ext cx="5340350" cy="3471228"/>
          </a:xfrm>
          <a:prstGeom prst="rect">
            <a:avLst/>
          </a:prstGeom>
        </p:spPr>
      </p:pic>
      <p:sp>
        <p:nvSpPr>
          <p:cNvPr id="10" name="Freeform 9">
            <a:hlinkClick r:id="rId5" action="ppaction://hlinksldjump"/>
            <a:extLst>
              <a:ext uri="{FF2B5EF4-FFF2-40B4-BE49-F238E27FC236}">
                <a16:creationId xmlns:a16="http://schemas.microsoft.com/office/drawing/2014/main" id="{A695A542-AB3E-304B-85F0-20FAB3474A1E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>
            <a:hlinkClick r:id="rId6" action="ppaction://hlinksldjump"/>
            <a:extLst>
              <a:ext uri="{FF2B5EF4-FFF2-40B4-BE49-F238E27FC236}">
                <a16:creationId xmlns:a16="http://schemas.microsoft.com/office/drawing/2014/main" id="{4084BA80-764F-DA42-8441-5B974CDF7C83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2" name="Rectangle 11">
            <a:hlinkClick r:id="rId5" action="ppaction://hlinksldjump"/>
            <a:extLst>
              <a:ext uri="{FF2B5EF4-FFF2-40B4-BE49-F238E27FC236}">
                <a16:creationId xmlns:a16="http://schemas.microsoft.com/office/drawing/2014/main" id="{CE9FF9CC-9AE4-2942-969E-E3E0A464754A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7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BFCA62-2C87-7943-80D8-75E09AC4A55F}"/>
              </a:ext>
            </a:extLst>
          </p:cNvPr>
          <p:cNvSpPr/>
          <p:nvPr/>
        </p:nvSpPr>
        <p:spPr>
          <a:xfrm>
            <a:off x="479425" y="115889"/>
            <a:ext cx="10745166" cy="4672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Ко-инфекции и сопутствующие заболевания</a:t>
            </a:r>
            <a:r>
              <a:rPr lang="en-GB" sz="1600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Профилактика рака шейки матки у ВИЧ-инфицированных женщин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EE0276-3649-4D45-B601-D7E8FAA94D3C}"/>
              </a:ext>
            </a:extLst>
          </p:cNvPr>
          <p:cNvSpPr/>
          <p:nvPr/>
        </p:nvSpPr>
        <p:spPr>
          <a:xfrm>
            <a:off x="479425" y="1344841"/>
            <a:ext cx="4932363" cy="3577903"/>
          </a:xfrm>
          <a:prstGeom prst="rect">
            <a:avLst/>
          </a:prstGeom>
        </p:spPr>
        <p:txBody>
          <a:bodyPr wrap="square" lIns="0" tIns="0" rIns="0" bIns="0" numCol="1" spcCol="180000" anchor="t">
            <a:spAutoFit/>
          </a:bodyPr>
          <a:lstStyle/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Для ВИЧ-инфицированных женщин рекомендуется проходить скрининг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: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выявление ВПЧ ДНК согласно стратегии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«тестируй, подтверждай и лечи»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</a:t>
            </a: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Скрининг рекомендуется начинать с 25-летнего возраста и проводить регулярно каждые 3-5 лет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</a:t>
            </a: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Рекомендуется поддерживать хорошую связь между ВИЧ-специализированными и онкологическими учреждениями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</a:t>
            </a:r>
          </a:p>
          <a:p>
            <a:pPr marL="0" lvl="1" defTabSz="720000">
              <a:spcAft>
                <a:spcPts val="500"/>
              </a:spcAft>
              <a:buClr>
                <a:srgbClr val="E0001B"/>
              </a:buClr>
              <a:buSzPct val="70000"/>
            </a:pPr>
            <a:endParaRPr lang="en-GB" sz="2000">
              <a:latin typeface="+mj-lt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485FD6-61C7-4C47-9371-D4C0C5E8F3EC}"/>
              </a:ext>
            </a:extLst>
          </p:cNvPr>
          <p:cNvSpPr txBox="1"/>
          <p:nvPr/>
        </p:nvSpPr>
        <p:spPr>
          <a:xfrm>
            <a:off x="5786106" y="6379633"/>
            <a:ext cx="6096000" cy="2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lnSpc>
                <a:spcPct val="107000"/>
              </a:lnSpc>
              <a:spcAft>
                <a:spcPts val="800"/>
              </a:spcAft>
              <a:defRPr/>
            </a:pPr>
            <a:r>
              <a:rPr lang="en-GB" sz="1200" dirty="0" err="1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Dalal</a:t>
            </a:r>
            <a:r>
              <a:rPr lang="en-GB" sz="1200" dirty="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SA52</a:t>
            </a:r>
            <a:endParaRPr lang="en-GB" sz="1200" dirty="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BC1E97-A388-AB41-9A61-80297D99B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737" y="1430291"/>
            <a:ext cx="6192838" cy="3089317"/>
          </a:xfrm>
          <a:prstGeom prst="rect">
            <a:avLst/>
          </a:prstGeom>
        </p:spPr>
      </p:pic>
      <p:sp>
        <p:nvSpPr>
          <p:cNvPr id="7" name="Freeform 6">
            <a:hlinkClick r:id="rId5" action="ppaction://hlinksldjump"/>
            <a:extLst>
              <a:ext uri="{FF2B5EF4-FFF2-40B4-BE49-F238E27FC236}">
                <a16:creationId xmlns:a16="http://schemas.microsoft.com/office/drawing/2014/main" id="{9DCB648D-0D96-7A4B-AD16-FFECBB7D6AF5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hlinkClick r:id="rId6" action="ppaction://hlinksldjump"/>
            <a:extLst>
              <a:ext uri="{FF2B5EF4-FFF2-40B4-BE49-F238E27FC236}">
                <a16:creationId xmlns:a16="http://schemas.microsoft.com/office/drawing/2014/main" id="{2CDE09BC-E0D2-7640-99B6-4C864CEBF1C8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1D9FED8B-076C-C543-BA4F-EB5A0BB6965F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9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F43FDF-8D8A-9D4C-A0FC-029CEF4BBC70}"/>
              </a:ext>
            </a:extLst>
          </p:cNvPr>
          <p:cNvSpPr/>
          <p:nvPr/>
        </p:nvSpPr>
        <p:spPr>
          <a:xfrm>
            <a:off x="479425" y="115889"/>
            <a:ext cx="10745166" cy="4672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Ко-инфекции и сопутствующие заболевания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Профилактика рака шейки матки у ВИЧ-инфицированных женщин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5F9C3F-A940-5F43-B5A1-61BD9AF5DF7B}"/>
              </a:ext>
            </a:extLst>
          </p:cNvPr>
          <p:cNvSpPr/>
          <p:nvPr/>
        </p:nvSpPr>
        <p:spPr>
          <a:xfrm>
            <a:off x="479425" y="1344841"/>
            <a:ext cx="6192838" cy="4193456"/>
          </a:xfrm>
          <a:prstGeom prst="rect">
            <a:avLst/>
          </a:prstGeom>
        </p:spPr>
        <p:txBody>
          <a:bodyPr wrap="square" lIns="0" tIns="0" rIns="0" bIns="0" numCol="1" spcCol="180000" anchor="t">
            <a:spAutoFit/>
          </a:bodyPr>
          <a:lstStyle/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Мероприятия по профилактике рака шейки матки следует проводить комплексно, с фокусом на нуждах пациента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ВИЧ-специализированные услуги должны принимать во внимание сексуальное и репродуктивное здоровье женщин и их права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СРЗП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позитивного, вовлекающего и конструктивного языка общения очень важно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ВИЧ-инфицированных женщин и женщин, предрасположенных к ВИЧ- и ВПЧ-инфекции, следует привлекать в качестве партнеров при разработке клинических исследований и лечебно-профилактических программ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B73B06-199F-7744-97BB-F09E1D4BD3FE}"/>
              </a:ext>
            </a:extLst>
          </p:cNvPr>
          <p:cNvSpPr txBox="1"/>
          <p:nvPr/>
        </p:nvSpPr>
        <p:spPr>
          <a:xfrm>
            <a:off x="5751272" y="6370817"/>
            <a:ext cx="6096000" cy="2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lnSpc>
                <a:spcPct val="107000"/>
              </a:lnSpc>
              <a:spcAft>
                <a:spcPts val="800"/>
              </a:spcAft>
              <a:defRPr/>
            </a:pPr>
            <a:r>
              <a:rPr lang="en-GB" sz="1200" dirty="0" err="1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Bertozzi</a:t>
            </a:r>
            <a:r>
              <a:rPr lang="en-GB" sz="1200" dirty="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, </a:t>
            </a:r>
            <a:r>
              <a:rPr lang="en-GB" sz="1200" dirty="0" err="1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Loutfy</a:t>
            </a:r>
            <a:r>
              <a:rPr lang="en-GB" sz="1200" dirty="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, </a:t>
            </a:r>
            <a:r>
              <a:rPr lang="en-GB" sz="1200" dirty="0" err="1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Kwardem</a:t>
            </a:r>
            <a:r>
              <a:rPr lang="en-GB" sz="1200" dirty="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SY36</a:t>
            </a:r>
            <a:endParaRPr lang="en-GB" sz="1200" dirty="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EF20DC-18FE-2143-BB07-83A998FE8A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8" r="3625" b="1119"/>
          <a:stretch/>
        </p:blipFill>
        <p:spPr>
          <a:xfrm>
            <a:off x="6899383" y="928426"/>
            <a:ext cx="4694663" cy="4945152"/>
          </a:xfrm>
          <a:prstGeom prst="rect">
            <a:avLst/>
          </a:prstGeom>
        </p:spPr>
      </p:pic>
      <p:sp>
        <p:nvSpPr>
          <p:cNvPr id="7" name="Freeform 6">
            <a:hlinkClick r:id="rId5" action="ppaction://hlinksldjump"/>
            <a:extLst>
              <a:ext uri="{FF2B5EF4-FFF2-40B4-BE49-F238E27FC236}">
                <a16:creationId xmlns:a16="http://schemas.microsoft.com/office/drawing/2014/main" id="{411AC31E-3396-5847-B175-820E465DF9AF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hlinkClick r:id="rId6" action="ppaction://hlinksldjump"/>
            <a:extLst>
              <a:ext uri="{FF2B5EF4-FFF2-40B4-BE49-F238E27FC236}">
                <a16:creationId xmlns:a16="http://schemas.microsoft.com/office/drawing/2014/main" id="{9BC873DC-4D42-7F4F-B04B-9AC868367419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3FCBBC50-03B7-F545-B138-C0E51434B955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77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37FE1C-1235-7948-A6D9-67FD2FDABBC6}"/>
              </a:ext>
            </a:extLst>
          </p:cNvPr>
          <p:cNvSpPr/>
          <p:nvPr/>
        </p:nvSpPr>
        <p:spPr>
          <a:xfrm>
            <a:off x="479426" y="1341438"/>
            <a:ext cx="4932362" cy="4301717"/>
          </a:xfrm>
          <a:prstGeom prst="rect">
            <a:avLst/>
          </a:prstGeom>
        </p:spPr>
        <p:txBody>
          <a:bodyPr wrap="square" lIns="0" tIns="0" rIns="0" bIns="0" numCol="1" spcCol="180000">
            <a:noAutofit/>
          </a:bodyPr>
          <a:lstStyle/>
          <a:p>
            <a:pPr marL="223838" lvl="1" indent="-212725">
              <a:spcAft>
                <a:spcPts val="600"/>
              </a:spcAft>
              <a:buClr>
                <a:srgbClr val="E0001B"/>
              </a:buClr>
              <a:buSzPct val="70000"/>
            </a:pPr>
            <a:r>
              <a:rPr lang="ru-RU" sz="2000">
                <a:latin typeface="+mj-lt"/>
              </a:rPr>
              <a:t>В группе «</a:t>
            </a:r>
            <a:r>
              <a:rPr lang="ru-RU" sz="2000" err="1">
                <a:latin typeface="+mj-lt"/>
              </a:rPr>
              <a:t>каботегравир</a:t>
            </a:r>
            <a:r>
              <a:rPr lang="ru-RU" sz="2000">
                <a:latin typeface="+mj-lt"/>
              </a:rPr>
              <a:t>» было выявлено 4 случая заражения ВИЧ-инфекцией </a:t>
            </a:r>
            <a:r>
              <a:rPr lang="en-US" sz="2000">
                <a:latin typeface="+mj-lt"/>
              </a:rPr>
              <a:t>: </a:t>
            </a: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3838" lvl="1" indent="-212725">
              <a:spcAft>
                <a:spcPts val="6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одном случае участница пропустила первую дозу препарата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 </a:t>
            </a:r>
          </a:p>
          <a:p>
            <a:pPr marL="223838" lvl="1" indent="-212725">
              <a:spcAft>
                <a:spcPts val="6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В другом, участница забеременела и перешла на оральный прием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TDF/FTC. </a:t>
            </a:r>
          </a:p>
          <a:p>
            <a:pPr marL="223838" lvl="1" indent="-212725">
              <a:spcAft>
                <a:spcPts val="6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третьем случае, участница прерывала ДКП в общей сложности на протяжении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16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недель до выявления ВИЧ-инфекции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endParaRPr lang="ru-RU" sz="2000">
              <a:latin typeface="+mj-lt"/>
              <a:cs typeface="Times New Roman" panose="02020603050405020304" pitchFamily="18" charset="0"/>
            </a:endParaRPr>
          </a:p>
          <a:p>
            <a:pPr marL="223838" lvl="1" indent="-212725">
              <a:spcAft>
                <a:spcPts val="6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cs typeface="Times New Roman" panose="02020603050405020304" pitchFamily="18" charset="0"/>
              </a:rPr>
              <a:t>В последнем случае, ретроспективное тестирование показало наличие ВИЧ-инфекции в момент зачисления женщины </a:t>
            </a:r>
            <a:r>
              <a:rPr lang="en-GB" sz="2000">
                <a:latin typeface="+mj-lt"/>
                <a:cs typeface="Times New Roman" panose="02020603050405020304" pitchFamily="18" charset="0"/>
              </a:rPr>
              <a:t/>
            </a:r>
            <a:br>
              <a:rPr lang="en-GB" sz="2000">
                <a:latin typeface="+mj-lt"/>
                <a:cs typeface="Times New Roman" panose="02020603050405020304" pitchFamily="18" charset="0"/>
              </a:rPr>
            </a:br>
            <a:r>
              <a:rPr lang="ru-RU" sz="2000">
                <a:latin typeface="+mj-lt"/>
                <a:cs typeface="Times New Roman" panose="02020603050405020304" pitchFamily="18" charset="0"/>
              </a:rPr>
              <a:t>в исследование</a:t>
            </a:r>
            <a:r>
              <a:rPr lang="en-GB" sz="2000"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223838" lvl="1" indent="-212725">
              <a:spcAft>
                <a:spcPts val="6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endParaRPr lang="en-GB" sz="22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9991" y="6453188"/>
            <a:ext cx="6096000" cy="2811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Delany-</a:t>
            </a: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Moretlwe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PECLB25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55A817-8152-3040-9474-1F5C3CDD659F}"/>
              </a:ext>
            </a:extLst>
          </p:cNvPr>
          <p:cNvSpPr/>
          <p:nvPr/>
        </p:nvSpPr>
        <p:spPr>
          <a:xfrm>
            <a:off x="5583444" y="1530068"/>
            <a:ext cx="619283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Анализ четырех случаев ВИЧ-инфекции в группе «каботегравир»</a:t>
            </a:r>
            <a:endParaRPr lang="en-US" sz="1400" b="1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77A7F3-1D7C-944B-B3ED-94D583B35F7D}"/>
              </a:ext>
            </a:extLst>
          </p:cNvPr>
          <p:cNvSpPr/>
          <p:nvPr/>
        </p:nvSpPr>
        <p:spPr>
          <a:xfrm>
            <a:off x="5591175" y="1445532"/>
            <a:ext cx="6192838" cy="396081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FC99D3-905C-4E4F-86AF-295F1A97AA34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07" t="13657" r="1210" b="49924"/>
          <a:stretch/>
        </p:blipFill>
        <p:spPr bwMode="auto">
          <a:xfrm>
            <a:off x="6236284" y="3981991"/>
            <a:ext cx="2437860" cy="928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D637E6-621D-6D40-B5CB-F9100C6BF714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44" b="27153"/>
          <a:stretch/>
        </p:blipFill>
        <p:spPr bwMode="auto">
          <a:xfrm>
            <a:off x="5783766" y="2016070"/>
            <a:ext cx="5856850" cy="1683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979313-6A26-7E48-9AA3-E890AAFCE0B5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14" t="50077" r="603" b="8952"/>
          <a:stretch/>
        </p:blipFill>
        <p:spPr bwMode="auto">
          <a:xfrm>
            <a:off x="9214340" y="4074264"/>
            <a:ext cx="2437861" cy="104479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31E3163-9962-3C49-9653-CB42D6E07BB4}"/>
              </a:ext>
            </a:extLst>
          </p:cNvPr>
          <p:cNvSpPr/>
          <p:nvPr/>
        </p:nvSpPr>
        <p:spPr>
          <a:xfrm>
            <a:off x="479425" y="115889"/>
            <a:ext cx="6570732" cy="21544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ВИЧ-профилактика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Инъекционная ДКП более эффективна для женщин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5" name="Freeform 14">
            <a:hlinkClick r:id="rId5" action="ppaction://hlinksldjump"/>
            <a:extLst>
              <a:ext uri="{FF2B5EF4-FFF2-40B4-BE49-F238E27FC236}">
                <a16:creationId xmlns:a16="http://schemas.microsoft.com/office/drawing/2014/main" id="{B330EC14-FB3C-B241-9C0B-CF6CA88F4932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17CDEE-9432-9943-BB20-860073866B83}"/>
              </a:ext>
            </a:extLst>
          </p:cNvPr>
          <p:cNvSpPr txBox="1"/>
          <p:nvPr/>
        </p:nvSpPr>
        <p:spPr>
          <a:xfrm>
            <a:off x="523165" y="5970995"/>
            <a:ext cx="1251660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4" name="Rectangle 13">
            <a:hlinkClick r:id="rId5" action="ppaction://hlinksldjump"/>
            <a:extLst>
              <a:ext uri="{FF2B5EF4-FFF2-40B4-BE49-F238E27FC236}">
                <a16:creationId xmlns:a16="http://schemas.microsoft.com/office/drawing/2014/main" id="{F23F6E6E-57C3-D741-BA20-86449E455019}"/>
              </a:ext>
            </a:extLst>
          </p:cNvPr>
          <p:cNvSpPr/>
          <p:nvPr/>
        </p:nvSpPr>
        <p:spPr>
          <a:xfrm>
            <a:off x="479425" y="6021381"/>
            <a:ext cx="1295400" cy="167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5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01DC7A3E-AED1-794B-B094-D5E02667B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613" y="1481700"/>
            <a:ext cx="5541397" cy="426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9991" y="6453188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Isfordink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 OAB0104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344841"/>
            <a:ext cx="4932363" cy="4129336"/>
          </a:xfrm>
          <a:prstGeom prst="rect">
            <a:avLst/>
          </a:prstGeom>
        </p:spPr>
        <p:txBody>
          <a:bodyPr wrap="square" lIns="0" tIns="0" rIns="0" bIns="0" numCol="1" spcCol="180000">
            <a:sp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Данные Нидерландской когорты, включающей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98%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взрослых и детей, получающих ВИЧ-специализированную помощь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Пораженность населения хроническим ВГС была стабильной между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2000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2014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гг.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(4-5%). 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После быстрого развертывания программы лечения ВГС с использованием противовирусных препаратов прямого действия (ПППД)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пораженность населения снизилась до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1.6% 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2016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году и до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0.6% 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2019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году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A5C1EA-C55F-BF42-A40A-48773ED75ACE}"/>
              </a:ext>
            </a:extLst>
          </p:cNvPr>
          <p:cNvSpPr/>
          <p:nvPr/>
        </p:nvSpPr>
        <p:spPr>
          <a:xfrm>
            <a:off x="479425" y="692150"/>
            <a:ext cx="7828833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2000" b="1"/>
              <a:t>Ликвидация вирусного гепатита С среди ВИЧ-позитивного населения</a:t>
            </a:r>
            <a:endParaRPr lang="en-GB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472FE0-C095-BA48-A585-8DDA7B103EE0}"/>
              </a:ext>
            </a:extLst>
          </p:cNvPr>
          <p:cNvSpPr/>
          <p:nvPr/>
        </p:nvSpPr>
        <p:spPr>
          <a:xfrm>
            <a:off x="479425" y="115889"/>
            <a:ext cx="10745166" cy="4672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Ко-инфекции и сопутствующие заболевания</a:t>
            </a:r>
            <a:r>
              <a:rPr lang="en-GB" sz="1600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  Ликвидация вирусного гепатита С среди ВИЧ-позитивного населения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F0BC98-10A1-AE4C-AAEF-2EF6263C466A}"/>
              </a:ext>
            </a:extLst>
          </p:cNvPr>
          <p:cNvSpPr/>
          <p:nvPr/>
        </p:nvSpPr>
        <p:spPr>
          <a:xfrm>
            <a:off x="5692877" y="1412876"/>
            <a:ext cx="6091135" cy="439261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hlinkClick r:id="rId5" action="ppaction://hlinksldjump"/>
            <a:extLst>
              <a:ext uri="{FF2B5EF4-FFF2-40B4-BE49-F238E27FC236}">
                <a16:creationId xmlns:a16="http://schemas.microsoft.com/office/drawing/2014/main" id="{C96A8E1B-80B6-2C44-8445-CBA06CB707DC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Box 14">
            <a:hlinkClick r:id="rId6" action="ppaction://hlinksldjump"/>
            <a:extLst>
              <a:ext uri="{FF2B5EF4-FFF2-40B4-BE49-F238E27FC236}">
                <a16:creationId xmlns:a16="http://schemas.microsoft.com/office/drawing/2014/main" id="{3E34C272-EC37-5641-8D95-1EBF0732D3AA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6" name="Rectangle 15">
            <a:hlinkClick r:id="rId5" action="ppaction://hlinksldjump"/>
            <a:extLst>
              <a:ext uri="{FF2B5EF4-FFF2-40B4-BE49-F238E27FC236}">
                <a16:creationId xmlns:a16="http://schemas.microsoft.com/office/drawing/2014/main" id="{2CDFDF44-2B0D-AB4F-9EB8-5A14880E1FD8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24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9991" y="6453188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Isfordink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 OAB0104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412875"/>
            <a:ext cx="6192838" cy="2282676"/>
          </a:xfrm>
          <a:prstGeom prst="rect">
            <a:avLst/>
          </a:prstGeom>
        </p:spPr>
        <p:txBody>
          <a:bodyPr wrap="square" lIns="0" tIns="0" rIns="0" bIns="0" numCol="1" spcCol="180000">
            <a:sp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Нидерланды приближаются к ликвидации ВГС среди ВИЧ-инфицированной популяции населения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Потребители инъекционных наркотиков чаще остаются без лечения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Среди барьеров проведения лечения – отказ пациента в получении терапии и нерегулярное посещение клиник.</a:t>
            </a: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DFB21B-BC52-D941-9EA9-2976248281FD}"/>
              </a:ext>
            </a:extLst>
          </p:cNvPr>
          <p:cNvSpPr/>
          <p:nvPr/>
        </p:nvSpPr>
        <p:spPr>
          <a:xfrm>
            <a:off x="427408" y="116533"/>
            <a:ext cx="10745166" cy="4672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Ко-инфекции и сопутствующие заболевания</a:t>
            </a:r>
            <a:r>
              <a:rPr lang="en-GB" sz="1600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</a:t>
            </a:r>
            <a:r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Ликвидация вирусного гепатита С среди ВИЧ-позитивного населения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90F64D-BD7A-0D45-A032-BE364B0645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42" t="14241" r="-596" b="10742"/>
          <a:stretch/>
        </p:blipFill>
        <p:spPr>
          <a:xfrm>
            <a:off x="6851650" y="1412875"/>
            <a:ext cx="5378006" cy="44089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7A28D5-EC07-FD42-946A-8337ECB073A9}"/>
              </a:ext>
            </a:extLst>
          </p:cNvPr>
          <p:cNvSpPr txBox="1"/>
          <p:nvPr/>
        </p:nvSpPr>
        <p:spPr>
          <a:xfrm>
            <a:off x="7967663" y="5821832"/>
            <a:ext cx="391031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 err="1">
                <a:ea typeface="+mn-lt"/>
                <a:cs typeface="+mn-lt"/>
              </a:rPr>
              <a:t>cottonbro</a:t>
            </a:r>
            <a:r>
              <a:rPr lang="en-US" sz="1000">
                <a:ea typeface="+mn-lt"/>
                <a:cs typeface="+mn-lt"/>
              </a:rPr>
              <a:t>/</a:t>
            </a:r>
            <a:r>
              <a:rPr lang="en-US" sz="1000" err="1">
                <a:ea typeface="+mn-lt"/>
                <a:cs typeface="+mn-lt"/>
              </a:rPr>
              <a:t>Pexels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11" name="Freeform 10">
            <a:hlinkClick r:id="rId5" action="ppaction://hlinksldjump"/>
            <a:extLst>
              <a:ext uri="{FF2B5EF4-FFF2-40B4-BE49-F238E27FC236}">
                <a16:creationId xmlns:a16="http://schemas.microsoft.com/office/drawing/2014/main" id="{81BA63B6-545C-624E-965D-AAA9ED8C05C3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extBox 12">
            <a:hlinkClick r:id="rId6" action="ppaction://hlinksldjump"/>
            <a:extLst>
              <a:ext uri="{FF2B5EF4-FFF2-40B4-BE49-F238E27FC236}">
                <a16:creationId xmlns:a16="http://schemas.microsoft.com/office/drawing/2014/main" id="{1C99AB49-D3AF-FA4C-BB3D-CB5518C3BD38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1F394602-2CC5-6743-B9C7-A09F892014E0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6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4EACA7-A7E8-AC4A-9CEB-550C58FC4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141" y="3015471"/>
            <a:ext cx="3816351" cy="31887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AF08D0-1683-6442-AF6C-F5F080E8F7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80"/>
          <a:stretch/>
        </p:blipFill>
        <p:spPr>
          <a:xfrm>
            <a:off x="3035300" y="3188252"/>
            <a:ext cx="4126312" cy="28264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9991" y="6453188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Ryom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 SY0202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43706" y="1239865"/>
            <a:ext cx="11304588" cy="1603003"/>
          </a:xfrm>
          <a:prstGeom prst="rect">
            <a:avLst/>
          </a:prstGeom>
        </p:spPr>
        <p:txBody>
          <a:bodyPr wrap="square" lIns="0" tIns="0" rIns="0" bIns="0" numCol="1" spcCol="180000">
            <a:sp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 возрастом возникает больше сопутствующих заболеваний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при этом у ВИЧ-инфицированных лиц наблюдается тенденция к появлению большего числа сопутствующих заболеваний, чем у ВИЧ-негативных лиц того же возраста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 таким заболеваниям относятся сердечно-сосудистые заболевания, нарушения метаболизма, злокачественные новообразования и психо-эмоциональные расстройства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A5C1EA-C55F-BF42-A40A-48773ED75ACE}"/>
              </a:ext>
            </a:extLst>
          </p:cNvPr>
          <p:cNvSpPr/>
          <p:nvPr/>
        </p:nvSpPr>
        <p:spPr>
          <a:xfrm>
            <a:off x="479425" y="701299"/>
            <a:ext cx="782883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2000" b="1">
                <a:latin typeface="Calibri" panose="020F0502020204030204" pitchFamily="34" charset="0"/>
                <a:cs typeface="Calibri" panose="020F0502020204030204" pitchFamily="34" charset="0"/>
              </a:rPr>
              <a:t>Сопутствующие заболевания и старение при ВИЧ-инфекции</a:t>
            </a:r>
            <a:endParaRPr lang="en-GB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535BE2-EFAF-7548-A0B9-59F8331D3B38}"/>
              </a:ext>
            </a:extLst>
          </p:cNvPr>
          <p:cNvSpPr/>
          <p:nvPr/>
        </p:nvSpPr>
        <p:spPr>
          <a:xfrm>
            <a:off x="2477769" y="3073656"/>
            <a:ext cx="9306244" cy="305568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163091-3174-F248-A9BA-295DFA2BD308}"/>
              </a:ext>
            </a:extLst>
          </p:cNvPr>
          <p:cNvSpPr/>
          <p:nvPr/>
        </p:nvSpPr>
        <p:spPr>
          <a:xfrm>
            <a:off x="479425" y="115889"/>
            <a:ext cx="10745166" cy="4672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Ко-инфекции и сопутствующие заболевания</a:t>
            </a:r>
            <a:r>
              <a:rPr lang="en-GB" sz="1600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Сопутствующие заболевания и старение при ВИЧ-инфекции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3" name="Freeform 12">
            <a:hlinkClick r:id="rId6" action="ppaction://hlinksldjump"/>
            <a:extLst>
              <a:ext uri="{FF2B5EF4-FFF2-40B4-BE49-F238E27FC236}">
                <a16:creationId xmlns:a16="http://schemas.microsoft.com/office/drawing/2014/main" id="{D06DF921-1426-B84A-B00C-68BD4016CB6D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hlinkClick r:id="rId7" action="ppaction://hlinksldjump"/>
            <a:extLst>
              <a:ext uri="{FF2B5EF4-FFF2-40B4-BE49-F238E27FC236}">
                <a16:creationId xmlns:a16="http://schemas.microsoft.com/office/drawing/2014/main" id="{F62B38B9-4E7C-CF4D-91B4-BCD69AE4408E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6" name="Rectangle 15">
            <a:hlinkClick r:id="rId6" action="ppaction://hlinksldjump"/>
            <a:extLst>
              <a:ext uri="{FF2B5EF4-FFF2-40B4-BE49-F238E27FC236}">
                <a16:creationId xmlns:a16="http://schemas.microsoft.com/office/drawing/2014/main" id="{8AFF9D40-DC61-AD4C-A02D-74F068BF88B8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88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74C143-AE31-0B49-ABCB-AFB58FDBA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175" y="1907138"/>
            <a:ext cx="6176085" cy="32500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947475" y="6453188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Ryom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SY0202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344842"/>
            <a:ext cx="4932363" cy="3513782"/>
          </a:xfrm>
          <a:prstGeom prst="rect">
            <a:avLst/>
          </a:prstGeom>
        </p:spPr>
        <p:txBody>
          <a:bodyPr wrap="square" lIns="0" tIns="0" rIns="0" bIns="0" numCol="1" spcCol="180000" anchor="t">
            <a:spAutoFit/>
          </a:bodyPr>
          <a:lstStyle/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Почему ВИЧ-инфицированные люди имеют больше сопутствующих заболеваний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1600"/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Выявлено множество влияющих факторов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: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стиль жизни, ВИЧ-обусловленные факторы, ВААРТ-обусловленные факторы и уровень доступа к медицинским услугам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</a:t>
            </a: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Calibri Light"/>
                <a:ea typeface="+mn-lt"/>
                <a:cs typeface="+mn-lt"/>
              </a:rPr>
              <a:t>Для улучшения реабилитации пациентов с множественными сопутствующими заболеваниями, необходимо оказывать услуги, ориентированные на нуждах самих пациентов</a:t>
            </a:r>
            <a:r>
              <a:rPr lang="en-GB" sz="2000">
                <a:latin typeface="Calibri Light"/>
                <a:ea typeface="+mn-lt"/>
                <a:cs typeface="+mn-lt"/>
              </a:rPr>
              <a:t>.</a:t>
            </a:r>
            <a:endParaRPr lang="en-GB" sz="2000">
              <a:latin typeface="Calibri Light"/>
              <a:cs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FED5AA-8128-1142-89E4-B8D9066BA291}"/>
              </a:ext>
            </a:extLst>
          </p:cNvPr>
          <p:cNvSpPr/>
          <p:nvPr/>
        </p:nvSpPr>
        <p:spPr>
          <a:xfrm>
            <a:off x="5591175" y="1491530"/>
            <a:ext cx="6192838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Механизм развития?</a:t>
            </a:r>
            <a:endParaRPr lang="en-US" sz="1400" b="1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algn="ctr"/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Факторы, ассоциируемые с сопутствующими заболеваниями при ВИЧ</a:t>
            </a:r>
            <a:endParaRPr lang="en-US" sz="1400" b="1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E7D986-7414-3D46-8067-78E6F14992FA}"/>
              </a:ext>
            </a:extLst>
          </p:cNvPr>
          <p:cNvSpPr/>
          <p:nvPr/>
        </p:nvSpPr>
        <p:spPr>
          <a:xfrm>
            <a:off x="5591175" y="1412875"/>
            <a:ext cx="6192838" cy="383825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525410-4B48-3844-8896-DEDA7A67BE45}"/>
              </a:ext>
            </a:extLst>
          </p:cNvPr>
          <p:cNvSpPr/>
          <p:nvPr/>
        </p:nvSpPr>
        <p:spPr>
          <a:xfrm>
            <a:off x="479425" y="115889"/>
            <a:ext cx="10745166" cy="4672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Ко-инфекции и сопутствующие заболевания</a:t>
            </a:r>
            <a:r>
              <a:rPr lang="en-US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GB" sz="1600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Сопутствующие заболевания и старение при ВИЧ-инфекции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9" name="Freeform 8">
            <a:hlinkClick r:id="rId5" action="ppaction://hlinksldjump"/>
            <a:extLst>
              <a:ext uri="{FF2B5EF4-FFF2-40B4-BE49-F238E27FC236}">
                <a16:creationId xmlns:a16="http://schemas.microsoft.com/office/drawing/2014/main" id="{B067F2B5-F454-344D-B315-616447FD3A8C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Box 9">
            <a:hlinkClick r:id="rId6" action="ppaction://hlinksldjump"/>
            <a:extLst>
              <a:ext uri="{FF2B5EF4-FFF2-40B4-BE49-F238E27FC236}">
                <a16:creationId xmlns:a16="http://schemas.microsoft.com/office/drawing/2014/main" id="{3330F4F5-3AA8-2140-86DB-AFB01903E6D1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5" name="Rectangle 14">
            <a:hlinkClick r:id="rId5" action="ppaction://hlinksldjump"/>
            <a:extLst>
              <a:ext uri="{FF2B5EF4-FFF2-40B4-BE49-F238E27FC236}">
                <a16:creationId xmlns:a16="http://schemas.microsoft.com/office/drawing/2014/main" id="{727020E9-DF63-5F4D-AFEE-0307DA972C38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8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847A24-1EA7-874F-B7BF-1C721DE7FE60}"/>
              </a:ext>
            </a:extLst>
          </p:cNvPr>
          <p:cNvCxnSpPr>
            <a:cxnSpLocks/>
          </p:cNvCxnSpPr>
          <p:nvPr/>
        </p:nvCxnSpPr>
        <p:spPr>
          <a:xfrm flipH="1">
            <a:off x="9409113" y="-429751"/>
            <a:ext cx="2557462" cy="6721609"/>
          </a:xfrm>
          <a:prstGeom prst="line">
            <a:avLst/>
          </a:prstGeom>
          <a:ln w="76200">
            <a:solidFill>
              <a:srgbClr val="D922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8EEA344E-3F32-614A-A6C8-6606B446D697}"/>
              </a:ext>
            </a:extLst>
          </p:cNvPr>
          <p:cNvSpPr txBox="1">
            <a:spLocks/>
          </p:cNvSpPr>
          <p:nvPr/>
        </p:nvSpPr>
        <p:spPr>
          <a:xfrm>
            <a:off x="479425" y="596727"/>
            <a:ext cx="7110211" cy="74471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>
                <a:solidFill>
                  <a:srgbClr val="D1222A"/>
                </a:solidFill>
                <a:latin typeface="+mn-lt"/>
              </a:rPr>
              <a:t>ВИЧ у детей и подростков </a:t>
            </a:r>
            <a:r>
              <a:rPr lang="en-GB" sz="4800">
                <a:solidFill>
                  <a:srgbClr val="D1222A"/>
                </a:solidFill>
                <a:latin typeface="+mn-lt"/>
              </a:rPr>
              <a:t>  </a:t>
            </a:r>
            <a:endParaRPr lang="en-US" sz="4800" b="1">
              <a:solidFill>
                <a:srgbClr val="D1222A"/>
              </a:solidFill>
              <a:latin typeface="+mn-lt"/>
              <a:ea typeface="Verdana" panose="020B060403050404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3EF417-F22B-994D-8C07-22DF24E591B7}"/>
              </a:ext>
            </a:extLst>
          </p:cNvPr>
          <p:cNvSpPr/>
          <p:nvPr/>
        </p:nvSpPr>
        <p:spPr>
          <a:xfrm>
            <a:off x="-183307" y="6217455"/>
            <a:ext cx="11376025" cy="184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E67BDF1-8DE1-A448-B332-026A59353B72}"/>
              </a:ext>
            </a:extLst>
          </p:cNvPr>
          <p:cNvCxnSpPr>
            <a:cxnSpLocks/>
          </p:cNvCxnSpPr>
          <p:nvPr/>
        </p:nvCxnSpPr>
        <p:spPr>
          <a:xfrm>
            <a:off x="407988" y="6217237"/>
            <a:ext cx="1137602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82DF67C4-8793-CD4D-89D0-E98652FDFA4F}"/>
              </a:ext>
            </a:extLst>
          </p:cNvPr>
          <p:cNvSpPr/>
          <p:nvPr/>
        </p:nvSpPr>
        <p:spPr>
          <a:xfrm>
            <a:off x="290744" y="1790023"/>
            <a:ext cx="5076824" cy="1926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3E7CC8C-A9F5-EA42-851B-93BC2B70B235}"/>
              </a:ext>
            </a:extLst>
          </p:cNvPr>
          <p:cNvCxnSpPr/>
          <p:nvPr/>
        </p:nvCxnSpPr>
        <p:spPr>
          <a:xfrm>
            <a:off x="470132" y="3444927"/>
            <a:ext cx="288151" cy="0"/>
          </a:xfrm>
          <a:prstGeom prst="line">
            <a:avLst/>
          </a:prstGeom>
          <a:ln>
            <a:solidFill>
              <a:srgbClr val="D922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02B905B-842E-4746-82DB-07A6DF16C936}"/>
              </a:ext>
            </a:extLst>
          </p:cNvPr>
          <p:cNvSpPr txBox="1">
            <a:spLocks/>
          </p:cNvSpPr>
          <p:nvPr/>
        </p:nvSpPr>
        <p:spPr>
          <a:xfrm>
            <a:off x="479424" y="1721165"/>
            <a:ext cx="7909503" cy="182218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numCol="1" spcCol="18000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indent="0">
              <a:lnSpc>
                <a:spcPct val="100000"/>
              </a:lnSpc>
              <a:buNone/>
            </a:pPr>
            <a:r>
              <a:rPr lang="en-GB" sz="2000">
                <a:solidFill>
                  <a:srgbClr val="E0001B"/>
                </a:solidFill>
                <a:latin typeface="+mj-lt"/>
                <a:cs typeface="Calibri" panose="020F0502020204030204" pitchFamily="34" charset="0"/>
              </a:rPr>
              <a:t>75 </a:t>
            </a:r>
            <a:r>
              <a:rPr lang="ru-RU" sz="2000" err="1">
                <a:latin typeface="+mj-lt"/>
                <a:cs typeface="Calibri" panose="020F0502020204030204" pitchFamily="34" charset="0"/>
              </a:rPr>
              <a:t>Долутегравир</a:t>
            </a:r>
            <a:r>
              <a:rPr lang="ru-RU" sz="2000">
                <a:latin typeface="+mj-lt"/>
                <a:cs typeface="Calibri" panose="020F0502020204030204" pitchFamily="34" charset="0"/>
              </a:rPr>
              <a:t> в лечении детей и подростков</a:t>
            </a:r>
            <a:endParaRPr lang="en-GB" sz="2000">
              <a:latin typeface="+mj-lt"/>
              <a:cs typeface="Calibri" panose="020F0502020204030204" pitchFamily="34" charset="0"/>
            </a:endParaRPr>
          </a:p>
          <a:p>
            <a:pPr marL="12700" indent="0">
              <a:lnSpc>
                <a:spcPct val="100000"/>
              </a:lnSpc>
              <a:buNone/>
            </a:pPr>
            <a:r>
              <a:rPr lang="en-GB" sz="2000">
                <a:solidFill>
                  <a:srgbClr val="D9222A"/>
                </a:solidFill>
                <a:latin typeface="+mj-lt"/>
                <a:cs typeface="Calibri" panose="020F0502020204030204" pitchFamily="34" charset="0"/>
              </a:rPr>
              <a:t>78</a:t>
            </a:r>
            <a:r>
              <a:rPr lang="en-GB" sz="2000">
                <a:latin typeface="+mj-lt"/>
                <a:cs typeface="Calibri" panose="020F0502020204030204" pitchFamily="34" charset="0"/>
              </a:rPr>
              <a:t> </a:t>
            </a:r>
            <a:r>
              <a:rPr lang="ru-RU" sz="2000">
                <a:latin typeface="+mj-lt"/>
                <a:cs typeface="Calibri" panose="020F0502020204030204" pitchFamily="34" charset="0"/>
              </a:rPr>
              <a:t>Резистентность среди молодых лиц, длительно принимающих АРВТ</a:t>
            </a:r>
            <a:endParaRPr lang="en-GB" sz="2000">
              <a:latin typeface="+mj-lt"/>
              <a:cs typeface="Calibri" panose="020F0502020204030204" pitchFamily="34" charset="0"/>
            </a:endParaRPr>
          </a:p>
          <a:p>
            <a:pPr marL="12700" indent="0">
              <a:lnSpc>
                <a:spcPct val="100000"/>
              </a:lnSpc>
              <a:buNone/>
            </a:pPr>
            <a:r>
              <a:rPr lang="en-GB" sz="2000">
                <a:solidFill>
                  <a:srgbClr val="E0001B"/>
                </a:solidFill>
                <a:latin typeface="+mj-lt"/>
                <a:cs typeface="Calibri" panose="020F0502020204030204" pitchFamily="34" charset="0"/>
              </a:rPr>
              <a:t>79 </a:t>
            </a:r>
            <a:r>
              <a:rPr lang="ru-RU" sz="2000">
                <a:latin typeface="+mj-lt"/>
                <a:cs typeface="Calibri" panose="020F0502020204030204" pitchFamily="34" charset="0"/>
              </a:rPr>
              <a:t>Улучшение услуг для подростков</a:t>
            </a:r>
            <a:endParaRPr lang="en-GB" sz="2000">
              <a:latin typeface="+mj-lt"/>
              <a:cs typeface="Calibri" panose="020F0502020204030204" pitchFamily="34" charset="0"/>
            </a:endParaRPr>
          </a:p>
          <a:p>
            <a:pPr marL="12700" indent="0">
              <a:lnSpc>
                <a:spcPct val="100000"/>
              </a:lnSpc>
              <a:buNone/>
            </a:pPr>
            <a:r>
              <a:rPr lang="en-GB" sz="2000">
                <a:solidFill>
                  <a:srgbClr val="E0001B"/>
                </a:solidFill>
                <a:latin typeface="+mj-lt"/>
                <a:cs typeface="Calibri" panose="020F0502020204030204" pitchFamily="34" charset="0"/>
              </a:rPr>
              <a:t>83 </a:t>
            </a:r>
            <a:r>
              <a:rPr lang="ru-RU" sz="2000">
                <a:latin typeface="+mj-lt"/>
                <a:cs typeface="Calibri" panose="020F0502020204030204" pitchFamily="34" charset="0"/>
              </a:rPr>
              <a:t>Многомесячная выдача препаратов детям</a:t>
            </a:r>
            <a:endParaRPr lang="en-GB" sz="200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2" name="Rectangle 11">
            <a:hlinkClick r:id="rId3" action="ppaction://hlinksldjump"/>
            <a:extLst>
              <a:ext uri="{FF2B5EF4-FFF2-40B4-BE49-F238E27FC236}">
                <a16:creationId xmlns:a16="http://schemas.microsoft.com/office/drawing/2014/main" id="{4FC1B232-6B3C-5A48-AECA-A77C21091A93}"/>
              </a:ext>
            </a:extLst>
          </p:cNvPr>
          <p:cNvSpPr/>
          <p:nvPr/>
        </p:nvSpPr>
        <p:spPr>
          <a:xfrm>
            <a:off x="218180" y="1772206"/>
            <a:ext cx="7632700" cy="2740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hlinkClick r:id="rId4" action="ppaction://hlinksldjump"/>
            <a:extLst>
              <a:ext uri="{FF2B5EF4-FFF2-40B4-BE49-F238E27FC236}">
                <a16:creationId xmlns:a16="http://schemas.microsoft.com/office/drawing/2014/main" id="{4FBC1EEF-20A6-4A42-941D-37DB3F7854E8}"/>
              </a:ext>
            </a:extLst>
          </p:cNvPr>
          <p:cNvSpPr/>
          <p:nvPr/>
        </p:nvSpPr>
        <p:spPr>
          <a:xfrm>
            <a:off x="290744" y="2223626"/>
            <a:ext cx="6248573" cy="184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hlinkClick r:id="rId5" action="ppaction://hlinksldjump"/>
            <a:extLst>
              <a:ext uri="{FF2B5EF4-FFF2-40B4-BE49-F238E27FC236}">
                <a16:creationId xmlns:a16="http://schemas.microsoft.com/office/drawing/2014/main" id="{7F1FE6EF-B10B-0E4A-A76A-38EDD777DB2B}"/>
              </a:ext>
            </a:extLst>
          </p:cNvPr>
          <p:cNvSpPr/>
          <p:nvPr/>
        </p:nvSpPr>
        <p:spPr>
          <a:xfrm>
            <a:off x="290744" y="2639057"/>
            <a:ext cx="4408755" cy="2321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rId6" action="ppaction://hlinksldjump"/>
            <a:extLst>
              <a:ext uri="{FF2B5EF4-FFF2-40B4-BE49-F238E27FC236}">
                <a16:creationId xmlns:a16="http://schemas.microsoft.com/office/drawing/2014/main" id="{EF79445E-8F8A-7A4A-B88B-A1267C41483E}"/>
              </a:ext>
            </a:extLst>
          </p:cNvPr>
          <p:cNvSpPr/>
          <p:nvPr/>
        </p:nvSpPr>
        <p:spPr>
          <a:xfrm>
            <a:off x="290744" y="3099082"/>
            <a:ext cx="4579516" cy="2163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0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0CB65A-279D-F745-8A76-138A5D986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731" y="3368233"/>
            <a:ext cx="7332519" cy="258104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9991" y="6457789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Kityo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 PEBLB17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344841"/>
            <a:ext cx="11304588" cy="2023392"/>
          </a:xfrm>
          <a:prstGeom prst="rect">
            <a:avLst/>
          </a:prstGeom>
        </p:spPr>
        <p:txBody>
          <a:bodyPr wrap="square" lIns="0" tIns="0" rIns="0" bIns="0" numCol="1" spcCol="180000">
            <a:no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ODYSSEY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– широкомасштабное рандомизированное исследование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в ходе которого было выявлено, что схема терапии «долутегравир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(DTG) 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два препарата НИОТ» превосходила по эффективности стандартный режим терапии детей, начинающих лечение со схем первого или второго выбора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Дети с неадекватным вирусологическим контролем были включены в анализ профиля резистентности вируса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0" lvl="1" defTabSz="720000">
              <a:spcAft>
                <a:spcPts val="500"/>
              </a:spcAft>
              <a:buClr>
                <a:srgbClr val="E0001B"/>
              </a:buClr>
              <a:buSzPct val="70000"/>
            </a:pP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396CBD-8506-A749-8F13-15F9AB2E6D2A}"/>
              </a:ext>
            </a:extLst>
          </p:cNvPr>
          <p:cNvSpPr/>
          <p:nvPr/>
        </p:nvSpPr>
        <p:spPr>
          <a:xfrm>
            <a:off x="479425" y="692150"/>
            <a:ext cx="7828833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2000" b="1"/>
              <a:t>Долутегравир в лечении детей и подростков</a:t>
            </a:r>
            <a:r>
              <a:rPr lang="en-GB" sz="2000" b="1"/>
              <a:t> </a:t>
            </a:r>
            <a:endParaRPr lang="en-GB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5B9748-DFA1-AA49-8D2E-166C971F0BD0}"/>
              </a:ext>
            </a:extLst>
          </p:cNvPr>
          <p:cNvSpPr/>
          <p:nvPr/>
        </p:nvSpPr>
        <p:spPr>
          <a:xfrm>
            <a:off x="479425" y="118980"/>
            <a:ext cx="10580402" cy="404453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ВИЧ у детей и подростков</a:t>
            </a:r>
            <a:r>
              <a:rPr lang="en-US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Долутегравир в лечении детей и подростков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 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8F124C-E345-A54C-8FF8-4DA1B27A91C5}"/>
              </a:ext>
            </a:extLst>
          </p:cNvPr>
          <p:cNvSpPr/>
          <p:nvPr/>
        </p:nvSpPr>
        <p:spPr>
          <a:xfrm>
            <a:off x="2133731" y="3429000"/>
            <a:ext cx="9650282" cy="239283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1B75E9-4FC1-8849-8598-C6642ED697F2}"/>
              </a:ext>
            </a:extLst>
          </p:cNvPr>
          <p:cNvSpPr/>
          <p:nvPr/>
        </p:nvSpPr>
        <p:spPr>
          <a:xfrm>
            <a:off x="9409113" y="3661298"/>
            <a:ext cx="2285047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Участники с неадекватным вирусологическим контролем к 96 неделе </a:t>
            </a:r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 </a:t>
            </a:r>
          </a:p>
        </p:txBody>
      </p:sp>
      <p:sp>
        <p:nvSpPr>
          <p:cNvPr id="10" name="Freeform 9">
            <a:hlinkClick r:id="rId5" action="ppaction://hlinksldjump"/>
            <a:extLst>
              <a:ext uri="{FF2B5EF4-FFF2-40B4-BE49-F238E27FC236}">
                <a16:creationId xmlns:a16="http://schemas.microsoft.com/office/drawing/2014/main" id="{6FC907D2-1872-F646-8733-187EFC834A47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hlinkClick r:id="rId6" action="ppaction://hlinksldjump"/>
            <a:extLst>
              <a:ext uri="{FF2B5EF4-FFF2-40B4-BE49-F238E27FC236}">
                <a16:creationId xmlns:a16="http://schemas.microsoft.com/office/drawing/2014/main" id="{4BF20F11-245C-684A-B9A0-ADF40204B22B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1" name="Rectangle 10">
            <a:hlinkClick r:id="rId7" action="ppaction://hlinksldjump"/>
            <a:extLst>
              <a:ext uri="{FF2B5EF4-FFF2-40B4-BE49-F238E27FC236}">
                <a16:creationId xmlns:a16="http://schemas.microsoft.com/office/drawing/2014/main" id="{8071D8BC-5B17-7648-A31C-59121CC4BF9F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49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9991" y="6453188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Kityo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 PEBLB17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514259" y="1219518"/>
            <a:ext cx="11304588" cy="4397511"/>
          </a:xfrm>
          <a:prstGeom prst="rect">
            <a:avLst/>
          </a:prstGeom>
        </p:spPr>
        <p:txBody>
          <a:bodyPr wrap="square" lIns="0" tIns="0" rIns="0" bIns="0" numCol="2" spcCol="360000">
            <a:no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группе терапии первого выбора на основе долутегравир не выявлялись резистентные мутации вируса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группе стандартной терапии первого выбора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62%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участников с неадекватным вирусологическим контролем, появилась резистентность к НИОТ, и у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88%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- к ННИОТ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группе терапии второго выбора на основе долутегравира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не было выявлено резистентности к НИОТ по сравнению с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10%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участников, получавших стандартную схему терапии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endParaRPr lang="ru-RU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endParaRPr lang="ru-RU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 четырех участников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(18%)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 неадекватным вирусологическим контролем при приеме АРВТ второго выбора на основе долутегравир появилась резистентность к ингибиторам переноса цепочки интегразы (ИПЦИ)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группе стандартной терапии второго выбора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из всех участников с неадекватным вирусологическим контролем, принимавшим ингибиторы протеазы (ИП), только у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3%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появилась резистентность к этим препаратам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b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 обоих участников с несостоятельностью стандартной терапии второго выбора на основе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ННИОТ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появились признаки резистентности вируса к ННИОТ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E6B340-6396-DB4F-BE29-64E3B5A00510}"/>
              </a:ext>
            </a:extLst>
          </p:cNvPr>
          <p:cNvSpPr/>
          <p:nvPr/>
        </p:nvSpPr>
        <p:spPr>
          <a:xfrm>
            <a:off x="479425" y="123581"/>
            <a:ext cx="10580402" cy="4672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ВИЧ у детей и подростков 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Долутегравир в лечении детей и подростков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 </a:t>
            </a: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" name="Freeform 7">
            <a:hlinkClick r:id="rId4" action="ppaction://hlinksldjump"/>
            <a:extLst>
              <a:ext uri="{FF2B5EF4-FFF2-40B4-BE49-F238E27FC236}">
                <a16:creationId xmlns:a16="http://schemas.microsoft.com/office/drawing/2014/main" id="{AC910B4F-6F49-EC44-ACA9-CD28F040AB1A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Box 9">
            <a:hlinkClick r:id="rId5" action="ppaction://hlinksldjump"/>
            <a:extLst>
              <a:ext uri="{FF2B5EF4-FFF2-40B4-BE49-F238E27FC236}">
                <a16:creationId xmlns:a16="http://schemas.microsoft.com/office/drawing/2014/main" id="{A2B63B50-A009-6544-A51B-625FADC537C3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9" name="Rectangle 8">
            <a:hlinkClick r:id="rId6" action="ppaction://hlinksldjump"/>
            <a:extLst>
              <a:ext uri="{FF2B5EF4-FFF2-40B4-BE49-F238E27FC236}">
                <a16:creationId xmlns:a16="http://schemas.microsoft.com/office/drawing/2014/main" id="{6EBAAAB3-EAE6-E344-A1E6-EFBADD800F81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05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9991" y="6483449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Lugemwa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 PEBLB18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341438"/>
            <a:ext cx="6192836" cy="4248131"/>
          </a:xfrm>
          <a:prstGeom prst="rect">
            <a:avLst/>
          </a:prstGeom>
        </p:spPr>
        <p:txBody>
          <a:bodyPr wrap="square" lIns="0" tIns="0" rIns="0" bIns="0" numCol="1" spcCol="180000">
            <a:no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рамках расширения когорты исследования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ODYSSEY,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исследование было дополнительно включено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85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детей с массой тела ниже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14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кг, которые были рандомизированы либо в группу приема АРВТ на основе долутегравира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доза которого определялась по массе тела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 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или в группу стандартной терапии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11 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из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42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детей в группе долутегравир появились признаки несостоятельности терапии к 96 неделе исследования по сравнению с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21 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из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43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детей на стандартном лечении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Профиль токсичности (неблагоприятных реакций) был схожим в обеих группах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без каких-либо замечаний в отношении безопасности приема долутегравира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FD9137-54DA-CC46-899E-1E336DFC68FB}"/>
              </a:ext>
            </a:extLst>
          </p:cNvPr>
          <p:cNvSpPr/>
          <p:nvPr/>
        </p:nvSpPr>
        <p:spPr>
          <a:xfrm>
            <a:off x="479425" y="115889"/>
            <a:ext cx="10745166" cy="4672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ВИЧ у детей и подростков</a:t>
            </a:r>
            <a:r>
              <a:rPr lang="en-US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Долутегравир в лечении детей и подростков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 </a:t>
            </a: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047CFB-55B9-1D47-9B63-88DA534060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89" t="-195" r="2474" b="-47"/>
          <a:stretch/>
        </p:blipFill>
        <p:spPr>
          <a:xfrm>
            <a:off x="6851650" y="1412875"/>
            <a:ext cx="5340350" cy="39304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E7DAF4-7D3E-E64E-BB38-45A633769E25}"/>
              </a:ext>
            </a:extLst>
          </p:cNvPr>
          <p:cNvSpPr txBox="1"/>
          <p:nvPr/>
        </p:nvSpPr>
        <p:spPr>
          <a:xfrm>
            <a:off x="7967663" y="5343348"/>
            <a:ext cx="391031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>
                <a:ea typeface="+mn-lt"/>
                <a:cs typeface="+mn-lt"/>
              </a:rPr>
              <a:t>Elizabeth Glaser Pediatric AIDS Foundation/DFID. CC BY-NC-ND 2.0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11" name="Freeform 10">
            <a:hlinkClick r:id="rId5" action="ppaction://hlinksldjump"/>
            <a:extLst>
              <a:ext uri="{FF2B5EF4-FFF2-40B4-BE49-F238E27FC236}">
                <a16:creationId xmlns:a16="http://schemas.microsoft.com/office/drawing/2014/main" id="{D9A86B0F-A0BD-6F42-9E0B-1ACE0752C96A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extBox 12">
            <a:hlinkClick r:id="rId6" action="ppaction://hlinksldjump"/>
            <a:extLst>
              <a:ext uri="{FF2B5EF4-FFF2-40B4-BE49-F238E27FC236}">
                <a16:creationId xmlns:a16="http://schemas.microsoft.com/office/drawing/2014/main" id="{F6B08729-4862-3246-BAF9-55C2F16D5948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9" name="Rectangle 8">
            <a:hlinkClick r:id="rId7" action="ppaction://hlinksldjump"/>
            <a:extLst>
              <a:ext uri="{FF2B5EF4-FFF2-40B4-BE49-F238E27FC236}">
                <a16:creationId xmlns:a16="http://schemas.microsoft.com/office/drawing/2014/main" id="{EB5E2337-C927-B249-AC25-D2F090A416A5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8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344841"/>
            <a:ext cx="4932363" cy="3627754"/>
          </a:xfrm>
          <a:prstGeom prst="rect">
            <a:avLst/>
          </a:prstGeom>
        </p:spPr>
        <p:txBody>
          <a:bodyPr wrap="square" lIns="0" tIns="0" rIns="0" bIns="0" numCol="1" spcCol="180000" anchor="t">
            <a:noAutofit/>
          </a:bodyPr>
          <a:lstStyle/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Данные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351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детей, подростков и молодых лиц из 8 африканских стран, принимавших  схему терапии второго выбора, и с признаками ее несостоятельности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</a:t>
            </a:r>
            <a:endParaRPr lang="en-US" sz="1600">
              <a:cs typeface="Times New Roman"/>
            </a:endParaRP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Более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90%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 участников перешли на схему терапии на основе дарунавир (дарунавир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/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ритонавир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/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долутегравир)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</a:t>
            </a: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У участников выявлялась резистентность вируса ко многим наиболее часто используемым препаратам из классов ННИОТ, НИОТ и ИП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</a:t>
            </a:r>
          </a:p>
          <a:p>
            <a:pPr marL="0" lvl="1" defTabSz="720000">
              <a:spcAft>
                <a:spcPts val="500"/>
              </a:spcAft>
              <a:buClr>
                <a:srgbClr val="E0001B"/>
              </a:buClr>
              <a:buSzPct val="70000"/>
            </a:pP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396CBD-8506-A749-8F13-15F9AB2E6D2A}"/>
              </a:ext>
            </a:extLst>
          </p:cNvPr>
          <p:cNvSpPr/>
          <p:nvPr/>
        </p:nvSpPr>
        <p:spPr>
          <a:xfrm>
            <a:off x="479425" y="670745"/>
            <a:ext cx="835977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2000" b="1"/>
              <a:t>Резистентность среди молодых лиц, длительно принимающих терапию</a:t>
            </a:r>
            <a:endParaRPr lang="en-GB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10F012-6F5B-DE4B-BFF1-BFB0E869F697}"/>
              </a:ext>
            </a:extLst>
          </p:cNvPr>
          <p:cNvSpPr/>
          <p:nvPr/>
        </p:nvSpPr>
        <p:spPr>
          <a:xfrm>
            <a:off x="5799991" y="6453188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Tiam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PEB208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456E05-E69B-9041-969D-8A6DA00E513A}"/>
              </a:ext>
            </a:extLst>
          </p:cNvPr>
          <p:cNvSpPr/>
          <p:nvPr/>
        </p:nvSpPr>
        <p:spPr>
          <a:xfrm>
            <a:off x="479424" y="115889"/>
            <a:ext cx="11089183" cy="21676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ВИЧ у детей и подростков 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Резистентность среди молодых лиц, длительно принимающих АРВТ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D7AB18-FBC0-B643-B4DA-AC715FDB4181}"/>
              </a:ext>
            </a:extLst>
          </p:cNvPr>
          <p:cNvSpPr/>
          <p:nvPr/>
        </p:nvSpPr>
        <p:spPr>
          <a:xfrm>
            <a:off x="5591175" y="1412875"/>
            <a:ext cx="6192838" cy="439261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A4E824-6A20-564D-95E1-B04F4228C9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95"/>
          <a:stretch/>
        </p:blipFill>
        <p:spPr>
          <a:xfrm>
            <a:off x="5718975" y="1615864"/>
            <a:ext cx="5937237" cy="3986633"/>
          </a:xfrm>
          <a:prstGeom prst="rect">
            <a:avLst/>
          </a:prstGeom>
        </p:spPr>
      </p:pic>
      <p:sp>
        <p:nvSpPr>
          <p:cNvPr id="10" name="Freeform 9">
            <a:hlinkClick r:id="rId5" action="ppaction://hlinksldjump"/>
            <a:extLst>
              <a:ext uri="{FF2B5EF4-FFF2-40B4-BE49-F238E27FC236}">
                <a16:creationId xmlns:a16="http://schemas.microsoft.com/office/drawing/2014/main" id="{573DDD8B-67ED-9749-AB62-E9F18838CEFA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extBox 12">
            <a:hlinkClick r:id="rId6" action="ppaction://hlinksldjump"/>
            <a:extLst>
              <a:ext uri="{FF2B5EF4-FFF2-40B4-BE49-F238E27FC236}">
                <a16:creationId xmlns:a16="http://schemas.microsoft.com/office/drawing/2014/main" id="{87053753-07E4-2F43-99F6-4BB8458D18CE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6" name="Rectangle 15">
            <a:hlinkClick r:id="rId7" action="ppaction://hlinksldjump"/>
            <a:extLst>
              <a:ext uri="{FF2B5EF4-FFF2-40B4-BE49-F238E27FC236}">
                <a16:creationId xmlns:a16="http://schemas.microsoft.com/office/drawing/2014/main" id="{4B21D40E-9098-CE47-BD88-94C36244B0C5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9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9991" y="6453188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Shikesho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 OAD0501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344841"/>
            <a:ext cx="11304588" cy="3873964"/>
          </a:xfrm>
          <a:prstGeom prst="rect">
            <a:avLst/>
          </a:prstGeom>
        </p:spPr>
        <p:txBody>
          <a:bodyPr wrap="square" lIns="0" tIns="0" rIns="0" bIns="0" numCol="2" spcCol="360000">
            <a:no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Намибии, в 4 регионах с высоким уровнем пораженности населения ВИЧ-инфекцией, показатель адекватного вирусологического контроля среди общего населения составляет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92%,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но только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44%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среди лиц в возрасте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15-24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лет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25 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ВИЧ-специализированных центра предприняли совместные усилия для улучшения уровня вирусологического контроля среди подростков и молодых лиц.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defTabSz="720000">
              <a:spcAft>
                <a:spcPts val="500"/>
              </a:spcAft>
              <a:buClr>
                <a:srgbClr val="E0001B"/>
              </a:buClr>
              <a:buSzPct val="70000"/>
            </a:pP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Для этого использовался метод повышения качества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ПК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согласно которому сами учреждения разрабатывали и апробировали новые идеи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 инициативам относились регистры высокой вирусной нагрузки, консультации по повышению уровня соблюдения режима приема препаратов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прием терапии под непосредственным наблюдением персонала  и клубы приверженности к терапии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396CBD-8506-A749-8F13-15F9AB2E6D2A}"/>
              </a:ext>
            </a:extLst>
          </p:cNvPr>
          <p:cNvSpPr/>
          <p:nvPr/>
        </p:nvSpPr>
        <p:spPr>
          <a:xfrm>
            <a:off x="479424" y="692150"/>
            <a:ext cx="782883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2000" b="1"/>
              <a:t>Улучшение услуг для подростков</a:t>
            </a:r>
            <a:endParaRPr lang="en-GB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1787AE-3E5F-B442-9262-D52E17B5C925}"/>
              </a:ext>
            </a:extLst>
          </p:cNvPr>
          <p:cNvSpPr/>
          <p:nvPr/>
        </p:nvSpPr>
        <p:spPr>
          <a:xfrm>
            <a:off x="479424" y="115889"/>
            <a:ext cx="11089183" cy="21676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ВИЧ у детей и подростков</a:t>
            </a:r>
            <a:r>
              <a:rPr lang="en-US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Улучшение услуг для подростков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0" name="Freeform 9">
            <a:hlinkClick r:id="rId4" action="ppaction://hlinksldjump"/>
            <a:extLst>
              <a:ext uri="{FF2B5EF4-FFF2-40B4-BE49-F238E27FC236}">
                <a16:creationId xmlns:a16="http://schemas.microsoft.com/office/drawing/2014/main" id="{E3AA2CAE-B3CE-9641-88D2-743197ACB36F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extBox 12">
            <a:hlinkClick r:id="rId5" action="ppaction://hlinksldjump"/>
            <a:extLst>
              <a:ext uri="{FF2B5EF4-FFF2-40B4-BE49-F238E27FC236}">
                <a16:creationId xmlns:a16="http://schemas.microsoft.com/office/drawing/2014/main" id="{EAADAD21-772A-4D46-9895-BC62FD44568E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9" name="Rectangle 8">
            <a:hlinkClick r:id="rId6" action="ppaction://hlinksldjump"/>
            <a:extLst>
              <a:ext uri="{FF2B5EF4-FFF2-40B4-BE49-F238E27FC236}">
                <a16:creationId xmlns:a16="http://schemas.microsoft.com/office/drawing/2014/main" id="{0B000D27-BE8B-8049-80D8-5CF0CA9CABBB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1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C95F93-BDDF-9E45-BEDA-A399E726D05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7"/>
          <a:stretch/>
        </p:blipFill>
        <p:spPr bwMode="auto">
          <a:xfrm>
            <a:off x="5669111" y="1805126"/>
            <a:ext cx="6222852" cy="246603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5963" y="6453188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GB" sz="1200" dirty="0">
                <a:hlinkClick r:id="rId4"/>
              </a:rPr>
              <a:t>Moore OAC0105</a:t>
            </a:r>
            <a:endParaRPr lang="en-GB" sz="1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37FE1C-1235-7948-A6D9-67FD2FDABBC6}"/>
              </a:ext>
            </a:extLst>
          </p:cNvPr>
          <p:cNvSpPr/>
          <p:nvPr/>
        </p:nvSpPr>
        <p:spPr>
          <a:xfrm>
            <a:off x="479425" y="1350498"/>
            <a:ext cx="5003800" cy="4231928"/>
          </a:xfrm>
          <a:prstGeom prst="rect">
            <a:avLst/>
          </a:prstGeom>
        </p:spPr>
        <p:txBody>
          <a:bodyPr wrap="square" lIns="0" tIns="0" rIns="0" bIns="0" numCol="1" spcCol="180000">
            <a:spAutoFit/>
          </a:bodyPr>
          <a:lstStyle/>
          <a:p>
            <a:pPr marL="198000" lvl="1" indent="-198000">
              <a:spcAft>
                <a:spcPts val="6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</a:rPr>
              <a:t>«</a:t>
            </a:r>
            <a:r>
              <a:rPr lang="en-GB" sz="2000">
                <a:latin typeface="+mj-lt"/>
              </a:rPr>
              <a:t>HPTN 084</a:t>
            </a:r>
            <a:r>
              <a:rPr lang="ru-RU" sz="2000">
                <a:latin typeface="+mj-lt"/>
              </a:rPr>
              <a:t>»</a:t>
            </a:r>
            <a:r>
              <a:rPr lang="en-GB" sz="2000">
                <a:latin typeface="+mj-lt"/>
              </a:rPr>
              <a:t> </a:t>
            </a:r>
            <a:r>
              <a:rPr lang="ru-RU" sz="2000">
                <a:latin typeface="+mj-lt"/>
              </a:rPr>
              <a:t>сравнило инъекционную ДКП с оральный ДКП-препаратом</a:t>
            </a:r>
            <a:r>
              <a:rPr lang="en-GB" sz="2000">
                <a:latin typeface="+mj-lt"/>
              </a:rPr>
              <a:t>. </a:t>
            </a:r>
            <a:r>
              <a:rPr lang="ru-RU" sz="2000">
                <a:latin typeface="+mj-lt"/>
              </a:rPr>
              <a:t>Насколько эффективен инъекционный ДКП-препарат в сравнении с не-биомедицинскими методами профилактики</a:t>
            </a:r>
            <a:r>
              <a:rPr lang="en-GB" sz="2000">
                <a:latin typeface="+mj-lt"/>
              </a:rPr>
              <a:t>?</a:t>
            </a: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8000" lvl="1" indent="-198000">
              <a:spcAft>
                <a:spcPts val="6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</a:rPr>
              <a:t>За предполагаемый уровень заболеваемости в плацебо-группе был принят показатель</a:t>
            </a:r>
          </a:p>
          <a:p>
            <a:pPr marL="0" lvl="1">
              <a:spcAft>
                <a:spcPts val="600"/>
              </a:spcAft>
              <a:buClr>
                <a:srgbClr val="E0001B"/>
              </a:buClr>
              <a:buSzPct val="70000"/>
            </a:pPr>
            <a:r>
              <a:rPr lang="en-GB" sz="2000">
                <a:latin typeface="+mj-lt"/>
              </a:rPr>
              <a:t> </a:t>
            </a:r>
            <a:r>
              <a:rPr lang="ru-RU" sz="2000">
                <a:latin typeface="+mj-lt"/>
              </a:rPr>
              <a:t>  </a:t>
            </a:r>
            <a:r>
              <a:rPr lang="en-GB" sz="2000">
                <a:latin typeface="+mj-lt"/>
              </a:rPr>
              <a:t>2</a:t>
            </a:r>
            <a:r>
              <a:rPr lang="ru-RU" sz="2000">
                <a:latin typeface="+mj-lt"/>
              </a:rPr>
              <a:t>,</a:t>
            </a:r>
            <a:r>
              <a:rPr lang="en-GB" sz="2000">
                <a:latin typeface="+mj-lt"/>
              </a:rPr>
              <a:t>2% </a:t>
            </a:r>
          </a:p>
          <a:p>
            <a:pPr marL="198000" lvl="1" indent="-198000">
              <a:spcAft>
                <a:spcPts val="6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</a:rPr>
              <a:t>Показатель эффективности инъекционного каботегравира составил </a:t>
            </a:r>
            <a:r>
              <a:rPr lang="en-GB" sz="2000">
                <a:latin typeface="+mj-lt"/>
              </a:rPr>
              <a:t>91%</a:t>
            </a:r>
            <a:r>
              <a:rPr lang="ru-RU" sz="2000">
                <a:latin typeface="+mj-lt"/>
              </a:rPr>
              <a:t> для профилактики ВИЧ-инфекции</a:t>
            </a:r>
            <a:r>
              <a:rPr lang="en-GB" sz="2000">
                <a:latin typeface="+mj-lt"/>
              </a:rPr>
              <a:t> </a:t>
            </a:r>
            <a:r>
              <a:rPr lang="ru-RU" sz="2000">
                <a:latin typeface="+mj-lt"/>
              </a:rPr>
              <a:t>по сравнению с плацебо</a:t>
            </a:r>
            <a:r>
              <a:rPr lang="en-GB" sz="2000">
                <a:latin typeface="+mj-lt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C3F322-2F2D-544C-9942-5D7C25BE57E6}"/>
              </a:ext>
            </a:extLst>
          </p:cNvPr>
          <p:cNvSpPr/>
          <p:nvPr/>
        </p:nvSpPr>
        <p:spPr>
          <a:xfrm>
            <a:off x="2063750" y="3060814"/>
            <a:ext cx="6341695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spcAft>
                <a:spcPts val="600"/>
              </a:spcAft>
            </a:pPr>
            <a:endParaRPr lang="en-GB" sz="1400">
              <a:solidFill>
                <a:srgbClr val="D9222A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C40637-76AF-114A-8830-3871D5CC3E9B}"/>
              </a:ext>
            </a:extLst>
          </p:cNvPr>
          <p:cNvSpPr/>
          <p:nvPr/>
        </p:nvSpPr>
        <p:spPr>
          <a:xfrm>
            <a:off x="5621958" y="1522570"/>
            <a:ext cx="6192838" cy="22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ru-RU"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Контрафактическая </a:t>
            </a:r>
            <a:r>
              <a:rPr lang="en-GB"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схематическая  модель</a:t>
            </a:r>
            <a:endParaRPr lang="en-GB" sz="1400" b="1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7134AB-B4F4-6A4F-9148-AEFC15711FE1}"/>
              </a:ext>
            </a:extLst>
          </p:cNvPr>
          <p:cNvSpPr/>
          <p:nvPr/>
        </p:nvSpPr>
        <p:spPr>
          <a:xfrm>
            <a:off x="5591175" y="1412875"/>
            <a:ext cx="6192838" cy="328650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F3811C-C017-AD4E-A4E2-EF767B28B062}"/>
              </a:ext>
            </a:extLst>
          </p:cNvPr>
          <p:cNvSpPr/>
          <p:nvPr/>
        </p:nvSpPr>
        <p:spPr>
          <a:xfrm>
            <a:off x="479425" y="115888"/>
            <a:ext cx="6597236" cy="23971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ВИЧ-профилактика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Инъекционная ДКП более эффективна для женщин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8" name="Freeform 17">
            <a:hlinkClick r:id="rId5" action="ppaction://hlinksldjump"/>
            <a:extLst>
              <a:ext uri="{FF2B5EF4-FFF2-40B4-BE49-F238E27FC236}">
                <a16:creationId xmlns:a16="http://schemas.microsoft.com/office/drawing/2014/main" id="{34FCA65E-3064-DB45-83CE-4590117749C3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264D0C-CCD2-5742-82A1-419E0D9F554B}"/>
              </a:ext>
            </a:extLst>
          </p:cNvPr>
          <p:cNvSpPr txBox="1"/>
          <p:nvPr/>
        </p:nvSpPr>
        <p:spPr>
          <a:xfrm>
            <a:off x="523165" y="5970995"/>
            <a:ext cx="1251660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5" name="Rectangle 14">
            <a:hlinkClick r:id="rId5" action="ppaction://hlinksldjump"/>
            <a:extLst>
              <a:ext uri="{FF2B5EF4-FFF2-40B4-BE49-F238E27FC236}">
                <a16:creationId xmlns:a16="http://schemas.microsoft.com/office/drawing/2014/main" id="{8ACCDF2B-FF97-2F44-A3B2-6DB1D3ED4591}"/>
              </a:ext>
            </a:extLst>
          </p:cNvPr>
          <p:cNvSpPr/>
          <p:nvPr/>
        </p:nvSpPr>
        <p:spPr>
          <a:xfrm>
            <a:off x="479425" y="6021381"/>
            <a:ext cx="1295400" cy="167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9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9991" y="6457789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Shikesho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 OAD0501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341438"/>
            <a:ext cx="11304588" cy="861831"/>
          </a:xfrm>
          <a:prstGeom prst="rect">
            <a:avLst/>
          </a:prstGeom>
        </p:spPr>
        <p:txBody>
          <a:bodyPr wrap="square" lIns="0" tIns="0" rIns="0" bIns="0" numCol="1" spcCol="180000">
            <a:no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74%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подростков и взрослых молодого возраста достигли адекватного уровня вирусологического контроля к концу наблюдательного периода (по сравнению с исходными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44%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543539A4-5EB8-4148-BE32-39031F6E4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5"/>
          <a:stretch/>
        </p:blipFill>
        <p:spPr bwMode="auto">
          <a:xfrm>
            <a:off x="2336845" y="2780928"/>
            <a:ext cx="7372259" cy="289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5FBB756-2ED8-0C44-BC02-3B4A8558F8F5}"/>
              </a:ext>
            </a:extLst>
          </p:cNvPr>
          <p:cNvSpPr/>
          <p:nvPr/>
        </p:nvSpPr>
        <p:spPr>
          <a:xfrm>
            <a:off x="479424" y="115889"/>
            <a:ext cx="11089183" cy="21676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ВИЧ у детей и подростков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Улучшение услуг для подростков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C03A17-EF15-964B-A4FC-73E5FD8E6948}"/>
              </a:ext>
            </a:extLst>
          </p:cNvPr>
          <p:cNvSpPr/>
          <p:nvPr/>
        </p:nvSpPr>
        <p:spPr>
          <a:xfrm>
            <a:off x="2206627" y="2536688"/>
            <a:ext cx="7634286" cy="328514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hlinkClick r:id="rId5" action="ppaction://hlinksldjump"/>
            <a:extLst>
              <a:ext uri="{FF2B5EF4-FFF2-40B4-BE49-F238E27FC236}">
                <a16:creationId xmlns:a16="http://schemas.microsoft.com/office/drawing/2014/main" id="{4B494ABB-020B-E64A-95B9-6D618B4F4DAF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extBox 12">
            <a:hlinkClick r:id="rId6" action="ppaction://hlinksldjump"/>
            <a:extLst>
              <a:ext uri="{FF2B5EF4-FFF2-40B4-BE49-F238E27FC236}">
                <a16:creationId xmlns:a16="http://schemas.microsoft.com/office/drawing/2014/main" id="{E1AE6AE1-A6E2-C644-BBF9-63B810283298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9" name="Rectangle 8">
            <a:hlinkClick r:id="rId7" action="ppaction://hlinksldjump"/>
            <a:extLst>
              <a:ext uri="{FF2B5EF4-FFF2-40B4-BE49-F238E27FC236}">
                <a16:creationId xmlns:a16="http://schemas.microsoft.com/office/drawing/2014/main" id="{EF9E891E-0CE0-374E-B1C6-E02B56A79DB3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2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9991" y="6453336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Emerenini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 OAD0505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350774"/>
            <a:ext cx="6192836" cy="4218753"/>
          </a:xfrm>
          <a:prstGeom prst="rect">
            <a:avLst/>
          </a:prstGeom>
        </p:spPr>
        <p:txBody>
          <a:bodyPr wrap="square" lIns="0" tIns="0" rIns="0" bIns="0" numCol="1" spcCol="180000">
            <a:no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Нигерии,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33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медицинских учреждения приняли участие в инициативе по улучшению результатов лечения среди подростков и молодых лиц в возрасте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10-24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лет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 стратегиям относились проведение лечебно-профилактических мер с учетом нужд пациентов, поддержка равных консультантов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помощь по выработке стереотипного поведения с целью улучшения уровня приверженности и использование привлекательных для этих возрастных групп наград и поощрительных мер</a:t>
            </a: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66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молодых лидеров сообществ обеспечивали поддержку по принципу «равный-равному»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A0C3ED-5F7F-7E4F-AFB5-9720B16149C0}"/>
              </a:ext>
            </a:extLst>
          </p:cNvPr>
          <p:cNvSpPr/>
          <p:nvPr/>
        </p:nvSpPr>
        <p:spPr>
          <a:xfrm>
            <a:off x="479425" y="116632"/>
            <a:ext cx="11089183" cy="21676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ВИЧ у детей и подростков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Улучшение услуг для подростков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8A00C2-5346-9047-9521-B79921D771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48" t="-813" r="2010" b="813"/>
          <a:stretch/>
        </p:blipFill>
        <p:spPr>
          <a:xfrm>
            <a:off x="6845989" y="1389382"/>
            <a:ext cx="5346011" cy="38173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260A14-FA70-1F48-8FB8-C9DE0B4664EB}"/>
              </a:ext>
            </a:extLst>
          </p:cNvPr>
          <p:cNvSpPr txBox="1"/>
          <p:nvPr/>
        </p:nvSpPr>
        <p:spPr>
          <a:xfrm>
            <a:off x="7967663" y="5224756"/>
            <a:ext cx="391031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 err="1">
                <a:ea typeface="+mn-lt"/>
                <a:cs typeface="+mn-lt"/>
              </a:rPr>
              <a:t>Nsoedo</a:t>
            </a:r>
            <a:r>
              <a:rPr lang="en-US" sz="1000">
                <a:ea typeface="+mn-lt"/>
                <a:cs typeface="+mn-lt"/>
              </a:rPr>
              <a:t> O. </a:t>
            </a:r>
            <a:r>
              <a:rPr lang="en-US" sz="1000" err="1">
                <a:ea typeface="+mn-lt"/>
                <a:cs typeface="+mn-lt"/>
              </a:rPr>
              <a:t>Ndubuisi</a:t>
            </a:r>
            <a:r>
              <a:rPr lang="en-US" sz="1000">
                <a:ea typeface="+mn-lt"/>
                <a:cs typeface="+mn-lt"/>
              </a:rPr>
              <a:t>/IWHC. CC BY-NC-ND 2.0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10" name="Freeform 9">
            <a:hlinkClick r:id="rId5" action="ppaction://hlinksldjump"/>
            <a:extLst>
              <a:ext uri="{FF2B5EF4-FFF2-40B4-BE49-F238E27FC236}">
                <a16:creationId xmlns:a16="http://schemas.microsoft.com/office/drawing/2014/main" id="{2D7B83C7-9605-2246-A9C5-476A6DC05D4F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extBox 12">
            <a:hlinkClick r:id="rId6" action="ppaction://hlinksldjump"/>
            <a:extLst>
              <a:ext uri="{FF2B5EF4-FFF2-40B4-BE49-F238E27FC236}">
                <a16:creationId xmlns:a16="http://schemas.microsoft.com/office/drawing/2014/main" id="{D27A326C-CB30-5A48-8696-C52D94B6BB0F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9" name="Rectangle 8">
            <a:hlinkClick r:id="rId7" action="ppaction://hlinksldjump"/>
            <a:extLst>
              <a:ext uri="{FF2B5EF4-FFF2-40B4-BE49-F238E27FC236}">
                <a16:creationId xmlns:a16="http://schemas.microsoft.com/office/drawing/2014/main" id="{A9C2037D-DC02-DE4B-A906-B28ECE31C175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8107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86AF7D1-7FD9-9947-AE86-78CC7AE239A1}"/>
              </a:ext>
            </a:extLst>
          </p:cNvPr>
          <p:cNvSpPr/>
          <p:nvPr/>
        </p:nvSpPr>
        <p:spPr>
          <a:xfrm>
            <a:off x="9840913" y="5550923"/>
            <a:ext cx="154418" cy="15441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02C05E61-8AB3-F64A-9AF7-C7E225BF0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3" b="5812"/>
          <a:stretch/>
        </p:blipFill>
        <p:spPr bwMode="auto">
          <a:xfrm>
            <a:off x="2423441" y="2350811"/>
            <a:ext cx="7305494" cy="344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9991" y="6453188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Emerenini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 OAD0505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4" y="1341439"/>
            <a:ext cx="11304589" cy="616410"/>
          </a:xfrm>
          <a:prstGeom prst="rect">
            <a:avLst/>
          </a:prstGeom>
        </p:spPr>
        <p:txBody>
          <a:bodyPr wrap="square" lIns="0" tIns="0" rIns="0" bIns="0" numCol="1" spcCol="180000">
            <a:no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Уровень вирусной нагрузки (ВН) значительно снизился к концу проводимых мер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C43C7F-0D6E-0E44-9AE7-3A014EF7FF1F}"/>
              </a:ext>
            </a:extLst>
          </p:cNvPr>
          <p:cNvSpPr/>
          <p:nvPr/>
        </p:nvSpPr>
        <p:spPr>
          <a:xfrm>
            <a:off x="479424" y="115889"/>
            <a:ext cx="11089183" cy="21676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ВИЧ у детей и подростков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Улучшение услуг для подростков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CD78BA-C1DF-4640-90D1-7FC73DE33CFB}"/>
              </a:ext>
            </a:extLst>
          </p:cNvPr>
          <p:cNvSpPr/>
          <p:nvPr/>
        </p:nvSpPr>
        <p:spPr>
          <a:xfrm>
            <a:off x="2463065" y="2204864"/>
            <a:ext cx="9320948" cy="3600626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966B2E5-879C-4943-AA57-5F47BBC118EC}"/>
              </a:ext>
            </a:extLst>
          </p:cNvPr>
          <p:cNvSpPr/>
          <p:nvPr/>
        </p:nvSpPr>
        <p:spPr>
          <a:xfrm>
            <a:off x="9831620" y="4907177"/>
            <a:ext cx="181596" cy="181596"/>
          </a:xfrm>
          <a:prstGeom prst="rect">
            <a:avLst/>
          </a:prstGeom>
          <a:solidFill>
            <a:srgbClr val="86C7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43DA6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AF3EB9-F4AF-9A4F-8813-34A42C790EC7}"/>
              </a:ext>
            </a:extLst>
          </p:cNvPr>
          <p:cNvSpPr/>
          <p:nvPr/>
        </p:nvSpPr>
        <p:spPr>
          <a:xfrm>
            <a:off x="10013216" y="4900928"/>
            <a:ext cx="1882775" cy="881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Число образцов ВН</a:t>
            </a:r>
            <a:endParaRPr lang="en-GB" sz="12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Подавленная ВН</a:t>
            </a:r>
            <a:endParaRPr lang="en-GB" sz="12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Доля подавленной ВН</a:t>
            </a:r>
            <a:endParaRPr lang="en-GB" sz="12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EE572F-E6D2-8340-B863-33AC508292AC}"/>
              </a:ext>
            </a:extLst>
          </p:cNvPr>
          <p:cNvSpPr/>
          <p:nvPr/>
        </p:nvSpPr>
        <p:spPr>
          <a:xfrm>
            <a:off x="9831620" y="5230931"/>
            <a:ext cx="181596" cy="1815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43DA6"/>
              </a:solidFill>
            </a:endParaRPr>
          </a:p>
        </p:txBody>
      </p:sp>
      <p:sp>
        <p:nvSpPr>
          <p:cNvPr id="13" name="Freeform 12">
            <a:hlinkClick r:id="rId5" action="ppaction://hlinksldjump"/>
            <a:extLst>
              <a:ext uri="{FF2B5EF4-FFF2-40B4-BE49-F238E27FC236}">
                <a16:creationId xmlns:a16="http://schemas.microsoft.com/office/drawing/2014/main" id="{47E313D0-06F1-2442-A530-5780C4341194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TextBox 18">
            <a:hlinkClick r:id="rId6" action="ppaction://hlinksldjump"/>
            <a:extLst>
              <a:ext uri="{FF2B5EF4-FFF2-40B4-BE49-F238E27FC236}">
                <a16:creationId xmlns:a16="http://schemas.microsoft.com/office/drawing/2014/main" id="{C70F4305-9C8F-674A-A7F2-56DCC7534DC6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8" name="Rectangle 17">
            <a:hlinkClick r:id="rId7" action="ppaction://hlinksldjump"/>
            <a:extLst>
              <a:ext uri="{FF2B5EF4-FFF2-40B4-BE49-F238E27FC236}">
                <a16:creationId xmlns:a16="http://schemas.microsoft.com/office/drawing/2014/main" id="{891CE5F0-5632-1841-B8DD-7CB3363E7C9F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7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9991" y="6453188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hlinkClick r:id="rId3"/>
              </a:rPr>
              <a:t>Sorgi</a:t>
            </a:r>
            <a:r>
              <a:rPr lang="en-GB" sz="1200" dirty="0">
                <a:hlinkClick r:id="rId3"/>
              </a:rPr>
              <a:t> PED438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4" y="1412876"/>
            <a:ext cx="6058201" cy="3941241"/>
          </a:xfrm>
          <a:prstGeom prst="rect">
            <a:avLst/>
          </a:prstGeom>
        </p:spPr>
        <p:txBody>
          <a:bodyPr wrap="square" lIns="0" tIns="0" rIns="0" bIns="0" numCol="1" spcCol="180000" anchor="t">
            <a:noAutofit/>
          </a:bodyPr>
          <a:lstStyle/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В свете пандемии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COVID-19,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выдача многомесячного запаса препаратов (ММП) пациентам стало важной стратегией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 </a:t>
            </a:r>
            <a:endParaRPr lang="en-US" sz="1600">
              <a:cs typeface="Times New Roman"/>
            </a:endParaRP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В данном обзоре анализируется база данных выдачи препаратов в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PEPFAR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-программе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в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10 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африканских странах с октября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2019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по сентябрь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2020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 г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 </a:t>
            </a: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Доля детей и подростков, получающих ММП на период более 6 месяцев, повысилась с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10.6%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до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14.6%. </a:t>
            </a: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Малави и Мозамбик добились наиболее выраженного повышения доли лиц, получающих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MM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(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2%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до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91%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5%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до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53%,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соответственно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). 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A4D855-2706-EC4B-95B7-B610AC76B7E8}"/>
              </a:ext>
            </a:extLst>
          </p:cNvPr>
          <p:cNvSpPr/>
          <p:nvPr/>
        </p:nvSpPr>
        <p:spPr>
          <a:xfrm>
            <a:off x="479424" y="115889"/>
            <a:ext cx="11089183" cy="21676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ВИЧ у детей и подростков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Многомесячная выдача препаратов детям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23030E-8F41-8C43-AC8C-041CB5837912}"/>
              </a:ext>
            </a:extLst>
          </p:cNvPr>
          <p:cNvSpPr/>
          <p:nvPr/>
        </p:nvSpPr>
        <p:spPr>
          <a:xfrm>
            <a:off x="479424" y="692150"/>
            <a:ext cx="765711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2000" b="1"/>
              <a:t>Многомесячная выдача препаратов детям</a:t>
            </a:r>
            <a:endParaRPr lang="en-GB" sz="2000" b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327A57-C8B3-BC48-9CBD-1AD8C38DC0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15" t="-1724" r="4914" b="1779"/>
          <a:stretch/>
        </p:blipFill>
        <p:spPr>
          <a:xfrm>
            <a:off x="6851649" y="1340643"/>
            <a:ext cx="5340351" cy="37493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CA92C6-7608-0043-9777-7721BDACC582}"/>
              </a:ext>
            </a:extLst>
          </p:cNvPr>
          <p:cNvSpPr txBox="1"/>
          <p:nvPr/>
        </p:nvSpPr>
        <p:spPr>
          <a:xfrm>
            <a:off x="7967663" y="5089972"/>
            <a:ext cx="391031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>
                <a:ea typeface="+mn-lt"/>
                <a:cs typeface="+mn-lt"/>
              </a:rPr>
              <a:t>Brian </a:t>
            </a:r>
            <a:r>
              <a:rPr lang="en-US" sz="1000" err="1">
                <a:ea typeface="+mn-lt"/>
                <a:cs typeface="+mn-lt"/>
              </a:rPr>
              <a:t>Sokol</a:t>
            </a:r>
            <a:r>
              <a:rPr lang="en-US" sz="1000">
                <a:ea typeface="+mn-lt"/>
                <a:cs typeface="+mn-lt"/>
              </a:rPr>
              <a:t>/UNDP South Sudan. CC BY-NC-ND 2.0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14" name="Freeform 13">
            <a:hlinkClick r:id="rId5" action="ppaction://hlinksldjump"/>
            <a:extLst>
              <a:ext uri="{FF2B5EF4-FFF2-40B4-BE49-F238E27FC236}">
                <a16:creationId xmlns:a16="http://schemas.microsoft.com/office/drawing/2014/main" id="{915F37EA-09E4-EE48-A2FB-679FBB099916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Box 14">
            <a:hlinkClick r:id="rId6" action="ppaction://hlinksldjump"/>
            <a:extLst>
              <a:ext uri="{FF2B5EF4-FFF2-40B4-BE49-F238E27FC236}">
                <a16:creationId xmlns:a16="http://schemas.microsoft.com/office/drawing/2014/main" id="{B40A9090-C7DC-7C41-B9DD-59F25ABCC6E5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7" name="Rectangle 16">
            <a:hlinkClick r:id="rId7" action="ppaction://hlinksldjump"/>
            <a:extLst>
              <a:ext uri="{FF2B5EF4-FFF2-40B4-BE49-F238E27FC236}">
                <a16:creationId xmlns:a16="http://schemas.microsoft.com/office/drawing/2014/main" id="{4FD4D2E2-80D5-2D48-85D8-33C736E00E8C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48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8EEA344E-3F32-614A-A6C8-6606B446D697}"/>
              </a:ext>
            </a:extLst>
          </p:cNvPr>
          <p:cNvSpPr txBox="1">
            <a:spLocks/>
          </p:cNvSpPr>
          <p:nvPr/>
        </p:nvSpPr>
        <p:spPr>
          <a:xfrm>
            <a:off x="479425" y="596728"/>
            <a:ext cx="7110211" cy="64105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>
                <a:solidFill>
                  <a:srgbClr val="D1222A"/>
                </a:solidFill>
                <a:latin typeface="+mn-lt"/>
              </a:rPr>
              <a:t>Практическое применение</a:t>
            </a:r>
          </a:p>
          <a:p>
            <a:pPr>
              <a:lnSpc>
                <a:spcPct val="100000"/>
              </a:lnSpc>
            </a:pPr>
            <a:r>
              <a:rPr lang="ru-RU" sz="4800">
                <a:solidFill>
                  <a:srgbClr val="D1222A"/>
                </a:solidFill>
                <a:latin typeface="+mn-lt"/>
              </a:rPr>
              <a:t>и социальная наука</a:t>
            </a:r>
            <a:r>
              <a:rPr lang="en-GB" sz="4800">
                <a:solidFill>
                  <a:srgbClr val="D1222A"/>
                </a:solidFill>
                <a:latin typeface="+mn-lt"/>
              </a:rPr>
              <a:t> </a:t>
            </a:r>
            <a:endParaRPr lang="en-US" sz="4800" b="1">
              <a:solidFill>
                <a:srgbClr val="D1222A"/>
              </a:solidFill>
              <a:latin typeface="+mn-lt"/>
              <a:ea typeface="Verdan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8E24DD-BF7D-A649-B2EE-8B6F61DF8BAD}"/>
              </a:ext>
            </a:extLst>
          </p:cNvPr>
          <p:cNvSpPr/>
          <p:nvPr/>
        </p:nvSpPr>
        <p:spPr>
          <a:xfrm>
            <a:off x="-124691" y="6220412"/>
            <a:ext cx="8525741" cy="63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4AAE4D7-2B37-EE43-A2FF-16AD7217FBE6}"/>
              </a:ext>
            </a:extLst>
          </p:cNvPr>
          <p:cNvCxnSpPr>
            <a:cxnSpLocks/>
          </p:cNvCxnSpPr>
          <p:nvPr/>
        </p:nvCxnSpPr>
        <p:spPr>
          <a:xfrm flipH="1">
            <a:off x="8328248" y="-459432"/>
            <a:ext cx="2557462" cy="6721609"/>
          </a:xfrm>
          <a:prstGeom prst="line">
            <a:avLst/>
          </a:prstGeom>
          <a:ln w="76200">
            <a:solidFill>
              <a:srgbClr val="D922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D3480B95-710A-B943-92D5-524EAE7A6BE9}"/>
              </a:ext>
            </a:extLst>
          </p:cNvPr>
          <p:cNvSpPr/>
          <p:nvPr/>
        </p:nvSpPr>
        <p:spPr>
          <a:xfrm>
            <a:off x="-96688" y="6217455"/>
            <a:ext cx="8568952" cy="94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3DA53FB-6D29-E944-B1C7-25F4B953011F}"/>
              </a:ext>
            </a:extLst>
          </p:cNvPr>
          <p:cNvCxnSpPr>
            <a:cxnSpLocks/>
          </p:cNvCxnSpPr>
          <p:nvPr/>
        </p:nvCxnSpPr>
        <p:spPr>
          <a:xfrm>
            <a:off x="407988" y="6217237"/>
            <a:ext cx="1137602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BB0DB6-40AB-7744-AC49-5E127397413C}"/>
              </a:ext>
            </a:extLst>
          </p:cNvPr>
          <p:cNvCxnSpPr/>
          <p:nvPr/>
        </p:nvCxnSpPr>
        <p:spPr>
          <a:xfrm>
            <a:off x="476456" y="5085929"/>
            <a:ext cx="288151" cy="0"/>
          </a:xfrm>
          <a:prstGeom prst="line">
            <a:avLst/>
          </a:prstGeom>
          <a:ln>
            <a:solidFill>
              <a:srgbClr val="D922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FDDBF7B-C7F1-0E40-BF15-97F9140648B8}"/>
              </a:ext>
            </a:extLst>
          </p:cNvPr>
          <p:cNvSpPr txBox="1">
            <a:spLocks/>
          </p:cNvSpPr>
          <p:nvPr/>
        </p:nvSpPr>
        <p:spPr>
          <a:xfrm>
            <a:off x="479425" y="2376488"/>
            <a:ext cx="9706028" cy="28678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numCol="1" spcCol="18000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indent="0">
              <a:lnSpc>
                <a:spcPct val="100000"/>
              </a:lnSpc>
              <a:buNone/>
            </a:pPr>
            <a:r>
              <a:rPr lang="en-GB" sz="2000">
                <a:solidFill>
                  <a:srgbClr val="E0001B"/>
                </a:solidFill>
                <a:latin typeface="+mj-lt"/>
                <a:cs typeface="Calibri"/>
              </a:rPr>
              <a:t>85 </a:t>
            </a:r>
            <a:r>
              <a:rPr lang="ru-RU" sz="2000">
                <a:latin typeface="+mj-lt"/>
                <a:cs typeface="Calibri"/>
              </a:rPr>
              <a:t>Улучшение доступа к тестированию вирусной нагрузки</a:t>
            </a:r>
            <a:endParaRPr lang="en-GB" sz="2000">
              <a:latin typeface="+mj-lt"/>
              <a:cs typeface="Calibri"/>
            </a:endParaRPr>
          </a:p>
          <a:p>
            <a:pPr marL="12700" indent="0">
              <a:lnSpc>
                <a:spcPct val="100000"/>
              </a:lnSpc>
              <a:buNone/>
            </a:pPr>
            <a:r>
              <a:rPr lang="en-GB" sz="2000">
                <a:solidFill>
                  <a:srgbClr val="E0001B"/>
                </a:solidFill>
                <a:latin typeface="+mj-lt"/>
                <a:cs typeface="Calibri"/>
              </a:rPr>
              <a:t>87 </a:t>
            </a:r>
            <a:r>
              <a:rPr lang="ru-RU" sz="2000">
                <a:latin typeface="+mj-lt"/>
                <a:cs typeface="Calibri"/>
              </a:rPr>
              <a:t>Пополнение АРВ-препаратов на местном уровне</a:t>
            </a:r>
            <a:endParaRPr lang="en-GB" sz="2000">
              <a:latin typeface="+mj-lt"/>
              <a:cs typeface="Calibri"/>
            </a:endParaRPr>
          </a:p>
          <a:p>
            <a:pPr marL="400050" indent="-387350">
              <a:lnSpc>
                <a:spcPct val="100000"/>
              </a:lnSpc>
              <a:buNone/>
            </a:pPr>
            <a:r>
              <a:rPr lang="en-GB" sz="2000">
                <a:solidFill>
                  <a:srgbClr val="E0001B"/>
                </a:solidFill>
                <a:latin typeface="+mj-lt"/>
                <a:cs typeface="Calibri"/>
              </a:rPr>
              <a:t>89 </a:t>
            </a:r>
            <a:r>
              <a:rPr lang="ru-RU" sz="2000">
                <a:latin typeface="+mj-lt"/>
                <a:cs typeface="Calibri"/>
              </a:rPr>
              <a:t>Удержание пациентов в моделях дифференциальных услуг</a:t>
            </a:r>
            <a:endParaRPr lang="en-GB" sz="2000">
              <a:latin typeface="+mj-lt"/>
              <a:cs typeface="Calibri"/>
            </a:endParaRPr>
          </a:p>
          <a:p>
            <a:pPr marL="12700" indent="0">
              <a:lnSpc>
                <a:spcPct val="100000"/>
              </a:lnSpc>
              <a:buNone/>
            </a:pPr>
            <a:r>
              <a:rPr lang="en-GB" sz="2000">
                <a:solidFill>
                  <a:srgbClr val="D9222A"/>
                </a:solidFill>
                <a:latin typeface="+mj-lt"/>
                <a:cs typeface="Calibri"/>
              </a:rPr>
              <a:t>92</a:t>
            </a:r>
            <a:r>
              <a:rPr lang="en-GB" sz="2000">
                <a:latin typeface="+mj-lt"/>
                <a:cs typeface="Calibri"/>
              </a:rPr>
              <a:t> </a:t>
            </a:r>
            <a:r>
              <a:rPr lang="ru-RU" sz="2000">
                <a:latin typeface="+mj-lt"/>
                <a:cs typeface="Calibri"/>
              </a:rPr>
              <a:t>Декриминализация и благополучие секс-работниц</a:t>
            </a:r>
            <a:endParaRPr lang="en-GB" sz="2000">
              <a:latin typeface="+mj-lt"/>
              <a:cs typeface="Calibri"/>
            </a:endParaRPr>
          </a:p>
          <a:p>
            <a:pPr marL="12700" indent="0">
              <a:lnSpc>
                <a:spcPct val="100000"/>
              </a:lnSpc>
              <a:buNone/>
            </a:pPr>
            <a:r>
              <a:rPr lang="en-GB" sz="2000">
                <a:solidFill>
                  <a:srgbClr val="D9222A"/>
                </a:solidFill>
                <a:latin typeface="+mj-lt"/>
                <a:cs typeface="Calibri"/>
              </a:rPr>
              <a:t>95</a:t>
            </a:r>
            <a:r>
              <a:rPr lang="en-GB" sz="2000">
                <a:latin typeface="+mj-lt"/>
                <a:cs typeface="Calibri"/>
              </a:rPr>
              <a:t> </a:t>
            </a:r>
            <a:r>
              <a:rPr lang="ru-RU" sz="2000" err="1">
                <a:latin typeface="+mj-lt"/>
                <a:cs typeface="Calibri"/>
              </a:rPr>
              <a:t>Выявляемость</a:t>
            </a:r>
            <a:r>
              <a:rPr lang="ru-RU" sz="2000">
                <a:latin typeface="+mj-lt"/>
                <a:cs typeface="Calibri"/>
              </a:rPr>
              <a:t> при тестировании на ВИЧ</a:t>
            </a:r>
            <a:endParaRPr lang="en-GB" sz="2000">
              <a:latin typeface="+mj-lt"/>
              <a:cs typeface="Calibri"/>
            </a:endParaRPr>
          </a:p>
          <a:p>
            <a:pPr marL="12700" indent="0">
              <a:lnSpc>
                <a:spcPct val="100000"/>
              </a:lnSpc>
              <a:buNone/>
            </a:pPr>
            <a:r>
              <a:rPr lang="en-GB" sz="2000">
                <a:solidFill>
                  <a:srgbClr val="D9222A"/>
                </a:solidFill>
                <a:latin typeface="Calibri Light"/>
                <a:ea typeface="+mn-lt"/>
                <a:cs typeface="+mn-lt"/>
              </a:rPr>
              <a:t>97</a:t>
            </a:r>
            <a:r>
              <a:rPr lang="en-GB" sz="2000">
                <a:latin typeface="Calibri Light"/>
                <a:ea typeface="+mn-lt"/>
                <a:cs typeface="+mn-lt"/>
              </a:rPr>
              <a:t> </a:t>
            </a:r>
            <a:r>
              <a:rPr lang="ru-RU" sz="2000">
                <a:latin typeface="Calibri Light"/>
                <a:ea typeface="+mn-lt"/>
                <a:cs typeface="+mn-lt"/>
              </a:rPr>
              <a:t>Самотестирование на ВИЧ</a:t>
            </a:r>
            <a:endParaRPr lang="en-GB" sz="2000">
              <a:latin typeface="Calibri Light"/>
              <a:ea typeface="+mn-lt"/>
              <a:cs typeface="+mn-lt"/>
            </a:endParaRPr>
          </a:p>
          <a:p>
            <a:pPr marL="12700" indent="0">
              <a:lnSpc>
                <a:spcPct val="100000"/>
              </a:lnSpc>
              <a:buNone/>
            </a:pPr>
            <a:endParaRPr lang="en-GB" sz="2000">
              <a:solidFill>
                <a:srgbClr val="00000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" name="Rectangle 7">
            <a:hlinkClick r:id="rId3" action="ppaction://hlinksldjump"/>
            <a:extLst>
              <a:ext uri="{FF2B5EF4-FFF2-40B4-BE49-F238E27FC236}">
                <a16:creationId xmlns:a16="http://schemas.microsoft.com/office/drawing/2014/main" id="{46BC70C9-A815-CB48-9566-A018289B22E0}"/>
              </a:ext>
            </a:extLst>
          </p:cNvPr>
          <p:cNvSpPr/>
          <p:nvPr/>
        </p:nvSpPr>
        <p:spPr>
          <a:xfrm>
            <a:off x="297068" y="2413818"/>
            <a:ext cx="6375195" cy="304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9D521AC8-B212-8E4E-AFAF-41B7CC7AD78E}"/>
              </a:ext>
            </a:extLst>
          </p:cNvPr>
          <p:cNvSpPr/>
          <p:nvPr/>
        </p:nvSpPr>
        <p:spPr>
          <a:xfrm>
            <a:off x="297068" y="2834590"/>
            <a:ext cx="5956498" cy="270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5" action="ppaction://hlinksldjump"/>
            <a:extLst>
              <a:ext uri="{FF2B5EF4-FFF2-40B4-BE49-F238E27FC236}">
                <a16:creationId xmlns:a16="http://schemas.microsoft.com/office/drawing/2014/main" id="{8D000795-08F6-8345-8F45-27ADC7F2FA03}"/>
              </a:ext>
            </a:extLst>
          </p:cNvPr>
          <p:cNvSpPr/>
          <p:nvPr/>
        </p:nvSpPr>
        <p:spPr>
          <a:xfrm>
            <a:off x="297068" y="3251160"/>
            <a:ext cx="6855399" cy="304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6" action="ppaction://hlinksldjump"/>
            <a:extLst>
              <a:ext uri="{FF2B5EF4-FFF2-40B4-BE49-F238E27FC236}">
                <a16:creationId xmlns:a16="http://schemas.microsoft.com/office/drawing/2014/main" id="{6F10D60B-9630-D440-9FC3-1F41CEF18111}"/>
              </a:ext>
            </a:extLst>
          </p:cNvPr>
          <p:cNvSpPr/>
          <p:nvPr/>
        </p:nvSpPr>
        <p:spPr>
          <a:xfrm>
            <a:off x="346180" y="3754716"/>
            <a:ext cx="6124362" cy="2118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7" action="ppaction://hlinksldjump"/>
            <a:extLst>
              <a:ext uri="{FF2B5EF4-FFF2-40B4-BE49-F238E27FC236}">
                <a16:creationId xmlns:a16="http://schemas.microsoft.com/office/drawing/2014/main" id="{50019E99-8083-6D43-9F93-C64652B20253}"/>
              </a:ext>
            </a:extLst>
          </p:cNvPr>
          <p:cNvSpPr/>
          <p:nvPr/>
        </p:nvSpPr>
        <p:spPr>
          <a:xfrm>
            <a:off x="346180" y="4166105"/>
            <a:ext cx="4869000" cy="250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hlinkClick r:id="rId8" action="ppaction://hlinksldjump"/>
            <a:extLst>
              <a:ext uri="{FF2B5EF4-FFF2-40B4-BE49-F238E27FC236}">
                <a16:creationId xmlns:a16="http://schemas.microsoft.com/office/drawing/2014/main" id="{17415E26-5BBF-5E4A-97A5-23AE25E4D5C9}"/>
              </a:ext>
            </a:extLst>
          </p:cNvPr>
          <p:cNvSpPr/>
          <p:nvPr/>
        </p:nvSpPr>
        <p:spPr>
          <a:xfrm>
            <a:off x="346179" y="4611112"/>
            <a:ext cx="3443157" cy="2118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8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805357" y="6453188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Jain OALD01LB03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4" y="1344841"/>
            <a:ext cx="11304589" cy="2192109"/>
          </a:xfrm>
          <a:prstGeom prst="rect">
            <a:avLst/>
          </a:prstGeom>
        </p:spPr>
        <p:txBody>
          <a:bodyPr wrap="square" lIns="0" tIns="0" rIns="0" bIns="0" numCol="1" spcCol="180000">
            <a:no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Среди проблем мониторинга вирусной нагрузки в Уганде: отказ клиницистов от назначения тестирования, несмотря на существующие рекомендации, задержка в получении результатов тестирования и неоптимальный уровень консультирования пациентов и интерпретации результатов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20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клиник приняли участие в исследовании мер, направленных на улучшение уровня мониторинга вирусной нагрузки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Клиники были </a:t>
            </a:r>
            <a:r>
              <a:rPr lang="ru-RU" sz="200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рандомизированы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либо продолжать стандартную помощь, либо апробировать пакет новых мер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defTabSz="720000">
              <a:spcAft>
                <a:spcPts val="500"/>
              </a:spcAft>
              <a:buClr>
                <a:srgbClr val="E0001B"/>
              </a:buClr>
              <a:buSzPct val="70000"/>
            </a:pP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371A51-4C4B-0D40-BEE4-5E2F34555F58}"/>
              </a:ext>
            </a:extLst>
          </p:cNvPr>
          <p:cNvSpPr/>
          <p:nvPr/>
        </p:nvSpPr>
        <p:spPr>
          <a:xfrm>
            <a:off x="479424" y="692150"/>
            <a:ext cx="782883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2000" b="1"/>
              <a:t>Улучшение доступа к тестированию вирусной нагрузки</a:t>
            </a:r>
            <a:endParaRPr lang="en-GB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52C401CE-2447-0443-A834-275619222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098" y="3663897"/>
            <a:ext cx="5600128" cy="228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28F6F57-6125-8E46-9D98-C66D26C95677}"/>
              </a:ext>
            </a:extLst>
          </p:cNvPr>
          <p:cNvSpPr/>
          <p:nvPr/>
        </p:nvSpPr>
        <p:spPr>
          <a:xfrm>
            <a:off x="479424" y="115889"/>
            <a:ext cx="11089183" cy="21676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Практическое применение и социальная наука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Улучшение доступа к тестированию вирусной нагрузки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6A6957-2D34-C145-8B78-901835DAB607}"/>
              </a:ext>
            </a:extLst>
          </p:cNvPr>
          <p:cNvSpPr/>
          <p:nvPr/>
        </p:nvSpPr>
        <p:spPr>
          <a:xfrm>
            <a:off x="3044743" y="3529101"/>
            <a:ext cx="6192838" cy="249228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hlinkClick r:id="rId5" action="ppaction://hlinksldjump"/>
            <a:extLst>
              <a:ext uri="{FF2B5EF4-FFF2-40B4-BE49-F238E27FC236}">
                <a16:creationId xmlns:a16="http://schemas.microsoft.com/office/drawing/2014/main" id="{8BCDBF95-B3D0-B643-AA3D-96976DE6972C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Box 9">
            <a:hlinkClick r:id="rId6" action="ppaction://hlinksldjump"/>
            <a:extLst>
              <a:ext uri="{FF2B5EF4-FFF2-40B4-BE49-F238E27FC236}">
                <a16:creationId xmlns:a16="http://schemas.microsoft.com/office/drawing/2014/main" id="{4843F742-B210-334D-BD4E-E5A67A48C0BF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4" name="Rectangle 13">
            <a:hlinkClick r:id="rId5" action="ppaction://hlinksldjump"/>
            <a:extLst>
              <a:ext uri="{FF2B5EF4-FFF2-40B4-BE49-F238E27FC236}">
                <a16:creationId xmlns:a16="http://schemas.microsoft.com/office/drawing/2014/main" id="{6BBECB29-ED30-4C44-BAD1-1614C54C29DC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89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9991" y="6453188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Jain OALD01LB03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4" y="1344841"/>
            <a:ext cx="4964473" cy="3976096"/>
          </a:xfrm>
          <a:prstGeom prst="rect">
            <a:avLst/>
          </a:prstGeom>
        </p:spPr>
        <p:txBody>
          <a:bodyPr wrap="square" lIns="0" tIns="0" rIns="0" bIns="0" numCol="1" spcCol="180000" anchor="t">
            <a:noAutofit/>
          </a:bodyPr>
          <a:lstStyle/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Средний оборот анализа на вирусную нагрузку (ВН) был сокращен на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67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дней в центрах, апробирующих новые подходы, и остался неизменным в центрах, оказывающих стандартную помощь (контрольная группа)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  </a:t>
            </a:r>
            <a:endParaRPr lang="en-US" sz="1600">
              <a:cs typeface="Times New Roman"/>
            </a:endParaRP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Проведение анализа вирусной нагрузки в соответствии с рекомендуемой периодичностью значительно улучшилось в центрах, применяющих новые подходы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Также в этих клиниках улучшился показатель вирусологического контроля.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960E0B-936D-7A4F-A9B9-302024D7987B}"/>
              </a:ext>
            </a:extLst>
          </p:cNvPr>
          <p:cNvSpPr/>
          <p:nvPr/>
        </p:nvSpPr>
        <p:spPr>
          <a:xfrm>
            <a:off x="479424" y="123581"/>
            <a:ext cx="11089183" cy="21676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Практическое применение и социальная наука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Улучшение доступа к тестированию вирусной нагрузки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B00FB8-4BD8-2044-A0BC-43BF45FD7FA0}"/>
              </a:ext>
            </a:extLst>
          </p:cNvPr>
          <p:cNvSpPr/>
          <p:nvPr/>
        </p:nvSpPr>
        <p:spPr>
          <a:xfrm>
            <a:off x="5591175" y="1412876"/>
            <a:ext cx="6192838" cy="3799266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A1CEB7-515B-0B4F-9555-6D6EB4E9CA48}"/>
              </a:ext>
            </a:extLst>
          </p:cNvPr>
          <p:cNvSpPr/>
          <p:nvPr/>
        </p:nvSpPr>
        <p:spPr>
          <a:xfrm>
            <a:off x="5591175" y="1499494"/>
            <a:ext cx="619283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Оборот анализов на ВН с момента назначения до получения результата пациентом </a:t>
            </a:r>
            <a:endParaRPr lang="en-US" sz="1400" b="1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00B92C4-D63B-46B3-84D5-3CD5107B97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9" t="14200" r="1437" b="1402"/>
          <a:stretch/>
        </p:blipFill>
        <p:spPr>
          <a:xfrm>
            <a:off x="5663479" y="1801556"/>
            <a:ext cx="5995717" cy="3381265"/>
          </a:xfrm>
          <a:prstGeom prst="rect">
            <a:avLst/>
          </a:prstGeom>
        </p:spPr>
      </p:pic>
      <p:sp>
        <p:nvSpPr>
          <p:cNvPr id="10" name="Freeform 9">
            <a:hlinkClick r:id="rId5" action="ppaction://hlinksldjump"/>
            <a:extLst>
              <a:ext uri="{FF2B5EF4-FFF2-40B4-BE49-F238E27FC236}">
                <a16:creationId xmlns:a16="http://schemas.microsoft.com/office/drawing/2014/main" id="{A4644124-235D-6449-A97A-DE7D63FC4F74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hlinkClick r:id="rId6" action="ppaction://hlinksldjump"/>
            <a:extLst>
              <a:ext uri="{FF2B5EF4-FFF2-40B4-BE49-F238E27FC236}">
                <a16:creationId xmlns:a16="http://schemas.microsoft.com/office/drawing/2014/main" id="{C85B22F8-E2F7-9648-B1DF-C0EA177EDCB9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6" name="Rectangle 15">
            <a:hlinkClick r:id="rId5" action="ppaction://hlinksldjump"/>
            <a:extLst>
              <a:ext uri="{FF2B5EF4-FFF2-40B4-BE49-F238E27FC236}">
                <a16:creationId xmlns:a16="http://schemas.microsoft.com/office/drawing/2014/main" id="{6349830F-3960-EF41-A5FC-40CF5964D976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6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08D43D-FB23-3B4D-99B7-6F98E8A16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896" y="1412876"/>
            <a:ext cx="6535957" cy="42483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879976" y="6412979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Amstutz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OALD0702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344841"/>
            <a:ext cx="4964472" cy="2243090"/>
          </a:xfrm>
          <a:prstGeom prst="rect">
            <a:avLst/>
          </a:prstGeom>
        </p:spPr>
        <p:txBody>
          <a:bodyPr wrap="square" lIns="0" tIns="0" rIns="0" bIns="0" numCol="1" spcCol="180000">
            <a:no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сельских районах Лесото это наблюдение сравнило вариант домашней доставки АРВ-препаратов сельским медицинским персоналом по сравнению с пополнением препаратов в клиниках, после инициации АРВ-терапии на дому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68CA11-9863-7A45-9891-8C3A45C2FA83}"/>
              </a:ext>
            </a:extLst>
          </p:cNvPr>
          <p:cNvSpPr/>
          <p:nvPr/>
        </p:nvSpPr>
        <p:spPr>
          <a:xfrm>
            <a:off x="479424" y="692908"/>
            <a:ext cx="782883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2000" b="1"/>
              <a:t>Пополнение АРВ-препаратов на местном уровне</a:t>
            </a:r>
            <a:endParaRPr lang="en-GB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0BC0DE-C0F4-2C4B-AEFF-6AAA8435DF99}"/>
              </a:ext>
            </a:extLst>
          </p:cNvPr>
          <p:cNvSpPr/>
          <p:nvPr/>
        </p:nvSpPr>
        <p:spPr>
          <a:xfrm>
            <a:off x="479424" y="115889"/>
            <a:ext cx="11089183" cy="21676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Практическое применение и социальная наука 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Пополнение АРВ-препаратов на местном уровне 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6F9982-C40F-0448-9F43-CE49EB0127D6}"/>
              </a:ext>
            </a:extLst>
          </p:cNvPr>
          <p:cNvSpPr/>
          <p:nvPr/>
        </p:nvSpPr>
        <p:spPr>
          <a:xfrm>
            <a:off x="5591175" y="1412876"/>
            <a:ext cx="6192838" cy="439261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hlinkClick r:id="rId5" action="ppaction://hlinksldjump"/>
            <a:extLst>
              <a:ext uri="{FF2B5EF4-FFF2-40B4-BE49-F238E27FC236}">
                <a16:creationId xmlns:a16="http://schemas.microsoft.com/office/drawing/2014/main" id="{C93EAA3A-906C-344A-A9CE-98C8DE2F9F8B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hlinkClick r:id="rId6" action="ppaction://hlinksldjump"/>
            <a:extLst>
              <a:ext uri="{FF2B5EF4-FFF2-40B4-BE49-F238E27FC236}">
                <a16:creationId xmlns:a16="http://schemas.microsoft.com/office/drawing/2014/main" id="{61994210-375D-F344-9F87-5439EE227194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6" name="Rectangle 15">
            <a:hlinkClick r:id="rId5" action="ppaction://hlinksldjump"/>
            <a:extLst>
              <a:ext uri="{FF2B5EF4-FFF2-40B4-BE49-F238E27FC236}">
                <a16:creationId xmlns:a16="http://schemas.microsoft.com/office/drawing/2014/main" id="{2D05FFD5-EC06-9D4D-8874-8AF975B01A98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47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807917" y="6448922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Amstutz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OALD0702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4" y="1344841"/>
            <a:ext cx="4964473" cy="3466315"/>
          </a:xfrm>
          <a:prstGeom prst="rect">
            <a:avLst/>
          </a:prstGeom>
        </p:spPr>
        <p:txBody>
          <a:bodyPr wrap="square" lIns="0" tIns="0" rIns="0" bIns="0" numCol="1" spcCol="180000" anchor="t">
            <a:noAutofit/>
          </a:bodyPr>
          <a:lstStyle/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Calibri Light"/>
                <a:ea typeface="+mn-lt"/>
                <a:cs typeface="Calibri"/>
              </a:rPr>
              <a:t>В группе апробации новой практики менее половины участников </a:t>
            </a:r>
            <a:r>
              <a:rPr lang="en-GB" sz="2000">
                <a:latin typeface="Calibri Light"/>
                <a:ea typeface="+mn-lt"/>
                <a:cs typeface="+mn-lt"/>
              </a:rPr>
              <a:t>(41%) </a:t>
            </a:r>
            <a:r>
              <a:rPr lang="ru-RU" sz="2000">
                <a:latin typeface="Calibri Light"/>
                <a:ea typeface="+mn-lt"/>
                <a:cs typeface="+mn-lt"/>
              </a:rPr>
              <a:t>выбрали доставку пополнений АРВ-препаратов «на дом»</a:t>
            </a:r>
            <a:r>
              <a:rPr lang="en-GB" sz="2000">
                <a:latin typeface="Calibri Light"/>
                <a:ea typeface="+mn-lt"/>
                <a:cs typeface="+mn-lt"/>
              </a:rPr>
              <a:t> </a:t>
            </a:r>
            <a:r>
              <a:rPr lang="ru-RU" sz="2000">
                <a:latin typeface="Calibri Light"/>
                <a:ea typeface="+mn-lt"/>
                <a:cs typeface="+mn-lt"/>
              </a:rPr>
              <a:t>местным медицинским работником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  </a:t>
            </a:r>
            <a:endParaRPr lang="en-US" sz="1600">
              <a:latin typeface="Calibri Light"/>
              <a:cs typeface="Times New Roman"/>
            </a:endParaRP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12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месяцу наблюдения,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46% 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39% 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участников в контрольной группе и экспериментальной группе, соответственно, достигли адекватного вирусологического контроля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F81C69-D11E-8C4E-BB6B-6C238FACF4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24" t="20924" r="16052"/>
          <a:stretch/>
        </p:blipFill>
        <p:spPr>
          <a:xfrm>
            <a:off x="5699262" y="2131595"/>
            <a:ext cx="5976664" cy="414435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8850278-0E56-5A4D-9497-33B46290424F}"/>
              </a:ext>
            </a:extLst>
          </p:cNvPr>
          <p:cNvSpPr/>
          <p:nvPr/>
        </p:nvSpPr>
        <p:spPr>
          <a:xfrm>
            <a:off x="5591175" y="1412876"/>
            <a:ext cx="6192838" cy="439261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E94193-7EF8-2F49-88D5-91382313BC68}"/>
              </a:ext>
            </a:extLst>
          </p:cNvPr>
          <p:cNvSpPr/>
          <p:nvPr/>
        </p:nvSpPr>
        <p:spPr>
          <a:xfrm>
            <a:off x="5591175" y="1556792"/>
            <a:ext cx="6192838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Участники экспериментальной группы, отказавшиеся от пополнения АРВП на дому</a:t>
            </a:r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(N=70)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9364EC-C575-7644-8172-7ECEE5057FCD}"/>
              </a:ext>
            </a:extLst>
          </p:cNvPr>
          <p:cNvSpPr/>
          <p:nvPr/>
        </p:nvSpPr>
        <p:spPr>
          <a:xfrm>
            <a:off x="479424" y="115889"/>
            <a:ext cx="11089183" cy="21676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Практическое применение и социальная наука 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Пополнение АРВ-препаратов на местном уровне 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0" name="Freeform 9">
            <a:hlinkClick r:id="rId5" action="ppaction://hlinksldjump"/>
            <a:extLst>
              <a:ext uri="{FF2B5EF4-FFF2-40B4-BE49-F238E27FC236}">
                <a16:creationId xmlns:a16="http://schemas.microsoft.com/office/drawing/2014/main" id="{AE699041-6442-104C-987A-BB5BE59A294B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hlinkClick r:id="rId6" action="ppaction://hlinksldjump"/>
            <a:extLst>
              <a:ext uri="{FF2B5EF4-FFF2-40B4-BE49-F238E27FC236}">
                <a16:creationId xmlns:a16="http://schemas.microsoft.com/office/drawing/2014/main" id="{37AC844C-C617-304F-9FF2-CAD57F77F23D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7" name="Rectangle 16">
            <a:hlinkClick r:id="rId5" action="ppaction://hlinksldjump"/>
            <a:extLst>
              <a:ext uri="{FF2B5EF4-FFF2-40B4-BE49-F238E27FC236}">
                <a16:creationId xmlns:a16="http://schemas.microsoft.com/office/drawing/2014/main" id="{EBFF3055-100C-D743-8518-2147F411FC21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90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C6070C-63A2-F248-92C2-7A5A4F14D1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44"/>
          <a:stretch/>
        </p:blipFill>
        <p:spPr>
          <a:xfrm>
            <a:off x="5519936" y="1988840"/>
            <a:ext cx="6205002" cy="34788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9991" y="6455543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Phiri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 OALD01LB01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344841"/>
            <a:ext cx="4964472" cy="2529813"/>
          </a:xfrm>
          <a:prstGeom prst="rect">
            <a:avLst/>
          </a:prstGeom>
        </p:spPr>
        <p:txBody>
          <a:bodyPr wrap="square" lIns="0" tIns="0" rIns="0" bIns="0" numCol="1" spcCol="180000">
            <a:no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Исследование изучило зависимость между пациентами и характеристиками медицинских центров, использующих различные модели дифференциальной поставки услуг (ДПУ), и удерживаемость пациентов под наблюдением на протяжении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12-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месяцев в Замбии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55170C-FF92-5A47-A817-FB2CE06E8069}"/>
              </a:ext>
            </a:extLst>
          </p:cNvPr>
          <p:cNvSpPr/>
          <p:nvPr/>
        </p:nvSpPr>
        <p:spPr>
          <a:xfrm>
            <a:off x="479424" y="692150"/>
            <a:ext cx="782883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2000" b="1"/>
              <a:t>Удержание пациентов в моделях дифференциальных услуг</a:t>
            </a:r>
            <a:endParaRPr lang="en-GB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E5EAB9-F21F-7F40-8529-563B8907CB2F}"/>
              </a:ext>
            </a:extLst>
          </p:cNvPr>
          <p:cNvSpPr/>
          <p:nvPr/>
        </p:nvSpPr>
        <p:spPr>
          <a:xfrm>
            <a:off x="5591175" y="1412876"/>
            <a:ext cx="6192838" cy="439261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943AFC-1370-304E-BA4E-71DA6620A9C5}"/>
              </a:ext>
            </a:extLst>
          </p:cNvPr>
          <p:cNvSpPr/>
          <p:nvPr/>
        </p:nvSpPr>
        <p:spPr>
          <a:xfrm>
            <a:off x="5591175" y="1556792"/>
            <a:ext cx="619283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Модели услуг</a:t>
            </a:r>
            <a:endParaRPr lang="en-US" sz="1400" b="1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F8DCAD-D08C-054E-A1CF-894DE9FFC1DD}"/>
              </a:ext>
            </a:extLst>
          </p:cNvPr>
          <p:cNvSpPr/>
          <p:nvPr/>
        </p:nvSpPr>
        <p:spPr>
          <a:xfrm>
            <a:off x="479424" y="115889"/>
            <a:ext cx="11089183" cy="21676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Практическое применение и социальная наука</a:t>
            </a:r>
            <a:r>
              <a:rPr lang="en-US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Удержание пациентов в моделях дифференциальных услуг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0" name="Freeform 9">
            <a:hlinkClick r:id="rId5" action="ppaction://hlinksldjump"/>
            <a:extLst>
              <a:ext uri="{FF2B5EF4-FFF2-40B4-BE49-F238E27FC236}">
                <a16:creationId xmlns:a16="http://schemas.microsoft.com/office/drawing/2014/main" id="{A49E3CC4-DFD3-3847-BE8A-80477F444901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hlinkClick r:id="rId6" action="ppaction://hlinksldjump"/>
            <a:extLst>
              <a:ext uri="{FF2B5EF4-FFF2-40B4-BE49-F238E27FC236}">
                <a16:creationId xmlns:a16="http://schemas.microsoft.com/office/drawing/2014/main" id="{D46A8E38-65C0-0940-A57B-FDBF864A8407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8" name="Rectangle 17">
            <a:hlinkClick r:id="rId5" action="ppaction://hlinksldjump"/>
            <a:extLst>
              <a:ext uri="{FF2B5EF4-FFF2-40B4-BE49-F238E27FC236}">
                <a16:creationId xmlns:a16="http://schemas.microsoft.com/office/drawing/2014/main" id="{6B0DB352-251F-0B42-8506-89391D61D3BA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6674E6-828F-5541-9798-632CBA8072F2}"/>
              </a:ext>
            </a:extLst>
          </p:cNvPr>
          <p:cNvSpPr/>
          <p:nvPr/>
        </p:nvSpPr>
        <p:spPr>
          <a:xfrm>
            <a:off x="479425" y="115888"/>
            <a:ext cx="10122314" cy="35429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ВИЧ-профилактика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Молодые женщины эффективно используют оральный ДКП-препарат и влагалищные кольца</a:t>
            </a:r>
            <a:endParaRPr lang="en-GB" sz="160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959546-C9AF-1D42-93E8-DBCA57DB01BF}"/>
              </a:ext>
            </a:extLst>
          </p:cNvPr>
          <p:cNvSpPr/>
          <p:nvPr/>
        </p:nvSpPr>
        <p:spPr>
          <a:xfrm>
            <a:off x="479425" y="1285292"/>
            <a:ext cx="6266432" cy="4462366"/>
          </a:xfrm>
          <a:prstGeom prst="rect">
            <a:avLst/>
          </a:prstGeom>
        </p:spPr>
        <p:txBody>
          <a:bodyPr wrap="square" lIns="0" tIns="0" rIns="0" bIns="0" numCol="1" spcCol="180000">
            <a:no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Открытое исследование «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REACH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изучило приверженность и предпочтение женщин использовать оральный ДКП-препарат или влагалищные кольца (в ЮАР, Уганде и Зимбабве)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исследование было зачислено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247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женщин в возрасте от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21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года, использующих надежные методы контрацепции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Участницам предлагалось использовать два метода профилактики. Каждый метод использовался на протяжении 6 месяцев, затем им предлагалось выбрать наиболее приемлемый для них вариант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Участницам предоставлялась поддержка по приверженности использования этих методов профилактики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2F9A91-EEFB-5947-8A36-AACEB951B76F}"/>
              </a:ext>
            </a:extLst>
          </p:cNvPr>
          <p:cNvSpPr/>
          <p:nvPr/>
        </p:nvSpPr>
        <p:spPr>
          <a:xfrm>
            <a:off x="6851650" y="1412876"/>
            <a:ext cx="4932362" cy="296611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4C5D5E-4A53-4267-8570-C3EB56C16067}"/>
              </a:ext>
            </a:extLst>
          </p:cNvPr>
          <p:cNvSpPr/>
          <p:nvPr/>
        </p:nvSpPr>
        <p:spPr>
          <a:xfrm>
            <a:off x="479425" y="669739"/>
            <a:ext cx="11309981" cy="61555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ru-RU" sz="2000" b="1">
                <a:ea typeface="+mn-lt"/>
                <a:cs typeface="+mn-lt"/>
              </a:rPr>
              <a:t>Молодые женщины эффективно используют оральный ДКП-препарат и влагалищные кольца</a:t>
            </a:r>
            <a:endParaRPr lang="en-US" sz="2000"/>
          </a:p>
          <a:p>
            <a:pPr>
              <a:spcAft>
                <a:spcPts val="600"/>
              </a:spcAft>
            </a:pPr>
            <a:endParaRPr lang="en-GB" sz="2000" b="1"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FD3D6E-D173-44E8-9D16-3137D6B2094A}"/>
              </a:ext>
            </a:extLst>
          </p:cNvPr>
          <p:cNvSpPr txBox="1"/>
          <p:nvPr/>
        </p:nvSpPr>
        <p:spPr>
          <a:xfrm>
            <a:off x="5765561" y="6396109"/>
            <a:ext cx="6096000" cy="2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lnSpc>
                <a:spcPct val="107000"/>
              </a:lnSpc>
              <a:spcAft>
                <a:spcPts val="800"/>
              </a:spcAft>
              <a:defRPr/>
            </a:pPr>
            <a:r>
              <a:rPr lang="en-GB" sz="1200" dirty="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Nair OALC01LB01</a:t>
            </a:r>
            <a:endParaRPr lang="en-GB" sz="1200" dirty="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372433-90C9-4B40-B22D-526259455F45}"/>
              </a:ext>
            </a:extLst>
          </p:cNvPr>
          <p:cNvSpPr/>
          <p:nvPr/>
        </p:nvSpPr>
        <p:spPr>
          <a:xfrm>
            <a:off x="6851650" y="1530068"/>
            <a:ext cx="4924631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Схема перекрестного исследования</a:t>
            </a:r>
            <a:endParaRPr lang="en-US" sz="1400" b="1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7" name="Picture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90F45CDE-E6CC-4950-9075-4481BA625D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069"/>
          <a:stretch/>
        </p:blipFill>
        <p:spPr>
          <a:xfrm>
            <a:off x="6849297" y="2080686"/>
            <a:ext cx="4822642" cy="1984185"/>
          </a:xfrm>
          <a:prstGeom prst="rect">
            <a:avLst/>
          </a:prstGeom>
        </p:spPr>
      </p:pic>
      <p:sp>
        <p:nvSpPr>
          <p:cNvPr id="14" name="Freeform 13">
            <a:hlinkClick r:id="rId5" action="ppaction://hlinksldjump"/>
            <a:extLst>
              <a:ext uri="{FF2B5EF4-FFF2-40B4-BE49-F238E27FC236}">
                <a16:creationId xmlns:a16="http://schemas.microsoft.com/office/drawing/2014/main" id="{D55AD810-099E-4144-8ED7-74118087364E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7258CA-C7D2-B640-B0DB-CBA29B0CF74A}"/>
              </a:ext>
            </a:extLst>
          </p:cNvPr>
          <p:cNvSpPr txBox="1"/>
          <p:nvPr/>
        </p:nvSpPr>
        <p:spPr>
          <a:xfrm>
            <a:off x="523165" y="5970995"/>
            <a:ext cx="1251660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1" name="Rectangle 10">
            <a:hlinkClick r:id="rId5" action="ppaction://hlinksldjump"/>
            <a:extLst>
              <a:ext uri="{FF2B5EF4-FFF2-40B4-BE49-F238E27FC236}">
                <a16:creationId xmlns:a16="http://schemas.microsoft.com/office/drawing/2014/main" id="{B38AD051-FFCD-4F43-91DB-1E2EAA7913BF}"/>
              </a:ext>
            </a:extLst>
          </p:cNvPr>
          <p:cNvSpPr/>
          <p:nvPr/>
        </p:nvSpPr>
        <p:spPr>
          <a:xfrm>
            <a:off x="479425" y="6021381"/>
            <a:ext cx="1295400" cy="167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32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9991" y="6453188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Phiri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 OALD01LB01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5473DA-748E-1F48-9630-FE4B10B201EC}"/>
              </a:ext>
            </a:extLst>
          </p:cNvPr>
          <p:cNvSpPr/>
          <p:nvPr/>
        </p:nvSpPr>
        <p:spPr>
          <a:xfrm>
            <a:off x="479425" y="1352778"/>
            <a:ext cx="11304588" cy="3408793"/>
          </a:xfrm>
          <a:prstGeom prst="rect">
            <a:avLst/>
          </a:prstGeom>
        </p:spPr>
        <p:txBody>
          <a:bodyPr wrap="square" lIns="0" tIns="0" rIns="0" bIns="0" numCol="2" spcCol="360000" anchor="t">
            <a:noAutofit/>
          </a:bodyPr>
          <a:lstStyle/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Из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90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829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пациентов охваченных моделями дифференциальной поставки услуг (ДПУ)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78.3%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получали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4-6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месячный запас препаратов.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endParaRPr lang="en-US" sz="2000"/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Среди лиц, получающих 4-6 месячный запас препаратов, участники из группы ускоренного доступа к АРВТ и лица из групп комбинированных мер имели более низкий риск выхода из-под наблюдения через 12 месяцев по сравнению с теми, кто пользовался только услугой многомесячного пополнения препаратов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 </a:t>
            </a:r>
            <a:endParaRPr lang="ru-RU" sz="2000">
              <a:latin typeface="+mj-lt"/>
              <a:ea typeface="Calibri" panose="020F0502020204030204" pitchFamily="34" charset="0"/>
              <a:cs typeface="Times New Roman"/>
            </a:endParaRPr>
          </a:p>
          <a:p>
            <a:pPr marL="0" lvl="1" defTabSz="720000">
              <a:spcAft>
                <a:spcPts val="500"/>
              </a:spcAft>
              <a:buClr>
                <a:srgbClr val="E0001B"/>
              </a:buClr>
              <a:buSzPct val="70000"/>
            </a:pPr>
            <a:endParaRPr lang="ru-RU" sz="2000">
              <a:latin typeface="+mj-lt"/>
              <a:ea typeface="Calibri" panose="020F0502020204030204" pitchFamily="34" charset="0"/>
              <a:cs typeface="Times New Roman"/>
            </a:endParaRPr>
          </a:p>
          <a:p>
            <a:pPr marL="0" lvl="1" defTabSz="720000">
              <a:spcAft>
                <a:spcPts val="500"/>
              </a:spcAft>
              <a:buClr>
                <a:srgbClr val="E0001B"/>
              </a:buClr>
              <a:buSzPct val="70000"/>
            </a:pPr>
            <a:endParaRPr lang="ru-RU" sz="2000">
              <a:latin typeface="+mj-lt"/>
              <a:ea typeface="Calibri" panose="020F0502020204030204" pitchFamily="34" charset="0"/>
              <a:cs typeface="Times New Roman"/>
            </a:endParaRPr>
          </a:p>
          <a:p>
            <a:pPr marL="0" lvl="1" defTabSz="720000">
              <a:spcAft>
                <a:spcPts val="500"/>
              </a:spcAft>
              <a:buClr>
                <a:srgbClr val="E0001B"/>
              </a:buClr>
              <a:buSzPct val="70000"/>
            </a:pPr>
            <a:endParaRPr lang="en-GB" sz="2000">
              <a:latin typeface="+mj-lt"/>
              <a:ea typeface="Calibri" panose="020F0502020204030204" pitchFamily="34" charset="0"/>
              <a:cs typeface="Times New Roman"/>
            </a:endParaRP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Среди лиц, получающих АРВ-препараты на период менее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2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месяцев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,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лица из группы ускоренного доступа имели повышенный риск выхода из-под наблюдения, а лица в группах комбинированных мер – меньший риск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 </a:t>
            </a: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Больше пациентов, охваченных моделями ДПУ, выходили из-под наблюдения в городских районах, чем в сельской местности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(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медиана показателя выпада из-под наблюдения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4.5%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против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 0.7%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, соответственно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). </a:t>
            </a: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endParaRPr lang="en-GB" sz="2000">
              <a:latin typeface="+mj-lt"/>
              <a:ea typeface="Calibri" panose="020F0502020204030204" pitchFamily="34" charset="0"/>
              <a:cs typeface="Times New Roman"/>
            </a:endParaRP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defTabSz="720000">
              <a:spcAft>
                <a:spcPts val="500"/>
              </a:spcAft>
              <a:buClr>
                <a:srgbClr val="E0001B"/>
              </a:buClr>
              <a:buSzPct val="70000"/>
            </a:pP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027EE4-E108-1648-A3D9-B5A344A5B8E2}"/>
              </a:ext>
            </a:extLst>
          </p:cNvPr>
          <p:cNvSpPr/>
          <p:nvPr/>
        </p:nvSpPr>
        <p:spPr>
          <a:xfrm>
            <a:off x="479424" y="115889"/>
            <a:ext cx="11512279" cy="40662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Практическое применение и социальная наука 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Удержание пациентов в моделях дифференциальных услуг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" name="Freeform 7">
            <a:hlinkClick r:id="rId4" action="ppaction://hlinksldjump"/>
            <a:extLst>
              <a:ext uri="{FF2B5EF4-FFF2-40B4-BE49-F238E27FC236}">
                <a16:creationId xmlns:a16="http://schemas.microsoft.com/office/drawing/2014/main" id="{B04FE2ED-3B50-9746-AB7F-58A418B469F5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>
            <a:hlinkClick r:id="rId5" action="ppaction://hlinksldjump"/>
            <a:extLst>
              <a:ext uri="{FF2B5EF4-FFF2-40B4-BE49-F238E27FC236}">
                <a16:creationId xmlns:a16="http://schemas.microsoft.com/office/drawing/2014/main" id="{7FB159AF-92E3-254F-A073-478BE4109A15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2" name="Rectangle 11">
            <a:hlinkClick r:id="rId4" action="ppaction://hlinksldjump"/>
            <a:extLst>
              <a:ext uri="{FF2B5EF4-FFF2-40B4-BE49-F238E27FC236}">
                <a16:creationId xmlns:a16="http://schemas.microsoft.com/office/drawing/2014/main" id="{230499D8-57E8-1044-A2CC-C09795A85041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74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9991" y="6453188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Jamieson PEDLB31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344842"/>
            <a:ext cx="6192839" cy="4033170"/>
          </a:xfrm>
          <a:prstGeom prst="rect">
            <a:avLst/>
          </a:prstGeom>
        </p:spPr>
        <p:txBody>
          <a:bodyPr wrap="square" lIns="0" tIns="0" rIns="0" bIns="0" numCol="1" spcCol="180000" anchor="t">
            <a:noAutofit/>
          </a:bodyPr>
          <a:lstStyle/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Как быстро после инициации АРВ-терапии следует предлагать пациентам ДПУ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? </a:t>
            </a:r>
            <a:endParaRPr lang="en-US" sz="1600">
              <a:cs typeface="Times New Roman"/>
            </a:endParaRP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,Sans-Serif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Второе Замбийское исследование изучило удерживаемость под наблюдением пациентов, зачисленных в ДПУ модели в период до 6 месяцев после начала АРВТ</a:t>
            </a:r>
            <a:r>
              <a:rPr lang="en-GB" sz="2000">
                <a:latin typeface="+mj-lt"/>
                <a:ea typeface="Calibri" panose="020F0502020204030204" pitchFamily="34" charset="0"/>
                <a:cs typeface="Calibri Light"/>
              </a:rPr>
              <a:t>, </a:t>
            </a:r>
            <a:r>
              <a:rPr lang="ru-RU" sz="2000">
                <a:latin typeface="+mj-lt"/>
                <a:ea typeface="Calibri" panose="020F0502020204030204" pitchFamily="34" charset="0"/>
                <a:cs typeface="Calibri Light"/>
              </a:rPr>
              <a:t>через 6</a:t>
            </a:r>
            <a:r>
              <a:rPr lang="en-GB" sz="2000">
                <a:latin typeface="+mj-lt"/>
                <a:ea typeface="Calibri" panose="020F0502020204030204" pitchFamily="34" charset="0"/>
                <a:cs typeface="Calibri Light"/>
              </a:rPr>
              <a:t>-12 </a:t>
            </a:r>
            <a:r>
              <a:rPr lang="ru-RU" sz="2000">
                <a:latin typeface="+mj-lt"/>
                <a:ea typeface="Calibri" panose="020F0502020204030204" pitchFamily="34" charset="0"/>
                <a:cs typeface="Calibri Light"/>
              </a:rPr>
              <a:t>месяцев после начала АРВТ или более, чем 12 месяцев после начала АРВТ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</a:t>
            </a:r>
            <a:endParaRPr lang="en-US" sz="2000">
              <a:latin typeface="Calibri" panose="020F0502020204030204"/>
              <a:ea typeface="Calibri" panose="020F0502020204030204" pitchFamily="34" charset="0"/>
              <a:cs typeface="Calibri" panose="020F0502020204030204"/>
            </a:endParaRP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,Sans-Serif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Пациенты, зачисленные в ДПУ модели на ранних этапах проведения АРВТ, на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25-28%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реже выпадали из-под наблюдения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 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через 12 месяцев, чем пациенты, зачисленные в ДПУ модели через год получения АРВТ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</a:t>
            </a:r>
            <a:endParaRPr lang="en-US" sz="2000">
              <a:latin typeface="Calibri Light"/>
              <a:ea typeface="Calibri" panose="020F0502020204030204" pitchFamily="34" charset="0"/>
              <a:cs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C63762-FDB6-CA4A-AB7B-AB8BAE2262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" t="107" r="76" b="1582"/>
          <a:stretch/>
        </p:blipFill>
        <p:spPr>
          <a:xfrm>
            <a:off x="6851650" y="1417198"/>
            <a:ext cx="5340350" cy="396081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4C16A2E-BA4B-F14B-B160-E68AB9452D55}"/>
              </a:ext>
            </a:extLst>
          </p:cNvPr>
          <p:cNvSpPr/>
          <p:nvPr/>
        </p:nvSpPr>
        <p:spPr>
          <a:xfrm>
            <a:off x="479424" y="115889"/>
            <a:ext cx="11089183" cy="21676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Практическое применение и социальная наука</a:t>
            </a:r>
            <a:r>
              <a:rPr lang="en-US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Удержание пациентов в моделях дифференциальных услуг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F7D170-63EA-2C43-B9E7-DF49E6C5EFB3}"/>
              </a:ext>
            </a:extLst>
          </p:cNvPr>
          <p:cNvSpPr txBox="1"/>
          <p:nvPr/>
        </p:nvSpPr>
        <p:spPr>
          <a:xfrm>
            <a:off x="7967663" y="5378011"/>
            <a:ext cx="391031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>
                <a:ea typeface="+mn-lt"/>
                <a:cs typeface="+mn-lt"/>
              </a:rPr>
              <a:t>Juliette Humble/DFID. CC BY 2.0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10" name="Freeform 9">
            <a:hlinkClick r:id="rId5" action="ppaction://hlinksldjump"/>
            <a:extLst>
              <a:ext uri="{FF2B5EF4-FFF2-40B4-BE49-F238E27FC236}">
                <a16:creationId xmlns:a16="http://schemas.microsoft.com/office/drawing/2014/main" id="{60A52EBD-580F-C04E-B5EA-EBD7637F3E0A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extBox 12">
            <a:hlinkClick r:id="rId6" action="ppaction://hlinksldjump"/>
            <a:extLst>
              <a:ext uri="{FF2B5EF4-FFF2-40B4-BE49-F238E27FC236}">
                <a16:creationId xmlns:a16="http://schemas.microsoft.com/office/drawing/2014/main" id="{8763DB9A-4FE5-0440-A5A6-5AB0629C7220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4" name="Rectangle 13">
            <a:hlinkClick r:id="rId5" action="ppaction://hlinksldjump"/>
            <a:extLst>
              <a:ext uri="{FF2B5EF4-FFF2-40B4-BE49-F238E27FC236}">
                <a16:creationId xmlns:a16="http://schemas.microsoft.com/office/drawing/2014/main" id="{5640FBDB-B00C-8145-9187-65E653FC1E76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74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9991" y="6453188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Abdalla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PR06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412876"/>
            <a:ext cx="6192838" cy="3598578"/>
          </a:xfrm>
          <a:prstGeom prst="rect">
            <a:avLst/>
          </a:prstGeom>
        </p:spPr>
        <p:txBody>
          <a:bodyPr wrap="square" lIns="0" tIns="0" rIns="0" bIns="0" numCol="1" spcCol="180000">
            <a:no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Правовая ситуация в стране может глубоко отразиться на положении секс-работниц в обществе, формируя культуры дискриминации и эксплуатации.</a:t>
            </a: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Такая ситуация в свою очередь делает эту группу населения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‘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труднодостижимой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отражается на их доступе к услугам, что еще больше угрожает их жизни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Криминализация коммерческих секс-услуг повышает риск неправомерных действий по отношению к секс-работницам, снижая их способности заявить о насилии со стороны клиентов, партнеров или полиции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C70C2E-8C46-2C4A-BD59-347973433AE0}"/>
              </a:ext>
            </a:extLst>
          </p:cNvPr>
          <p:cNvSpPr/>
          <p:nvPr/>
        </p:nvSpPr>
        <p:spPr>
          <a:xfrm>
            <a:off x="479424" y="692150"/>
            <a:ext cx="7828833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2000" b="1"/>
              <a:t>Декриминализация и благополучие секс-работниц</a:t>
            </a:r>
            <a:endParaRPr lang="en-GB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3B0A74-18A5-4F43-A351-F886BA3039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1" t="11110" r="-356" b="12489"/>
          <a:stretch/>
        </p:blipFill>
        <p:spPr>
          <a:xfrm>
            <a:off x="8489386" y="1065354"/>
            <a:ext cx="3722934" cy="42740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75B0331-E52E-364A-8864-40D0D771353B}"/>
              </a:ext>
            </a:extLst>
          </p:cNvPr>
          <p:cNvSpPr/>
          <p:nvPr/>
        </p:nvSpPr>
        <p:spPr>
          <a:xfrm>
            <a:off x="479424" y="115889"/>
            <a:ext cx="11089183" cy="21676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Практическое применение и социальная наука</a:t>
            </a:r>
            <a:r>
              <a:rPr lang="en-US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Декриминализация и благополучие секс-работниц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6659F4-B15C-2844-B35C-B74A17D33AFD}"/>
              </a:ext>
            </a:extLst>
          </p:cNvPr>
          <p:cNvSpPr txBox="1"/>
          <p:nvPr/>
        </p:nvSpPr>
        <p:spPr>
          <a:xfrm>
            <a:off x="7967663" y="5378011"/>
            <a:ext cx="391031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>
                <a:ea typeface="+mn-lt"/>
                <a:cs typeface="+mn-lt"/>
              </a:rPr>
              <a:t>Chris Morgan/DFID. CC BY-NC-ND 2.0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9" name="Freeform 8">
            <a:hlinkClick r:id="rId5" action="ppaction://hlinksldjump"/>
            <a:extLst>
              <a:ext uri="{FF2B5EF4-FFF2-40B4-BE49-F238E27FC236}">
                <a16:creationId xmlns:a16="http://schemas.microsoft.com/office/drawing/2014/main" id="{22180C7B-ED9F-2746-8F23-6863D258B5DE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hlinkClick r:id="rId6" action="ppaction://hlinksldjump"/>
            <a:extLst>
              <a:ext uri="{FF2B5EF4-FFF2-40B4-BE49-F238E27FC236}">
                <a16:creationId xmlns:a16="http://schemas.microsoft.com/office/drawing/2014/main" id="{ADED1D22-BDD6-E949-8227-5F5DAA0CAB33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5" name="Rectangle 14">
            <a:hlinkClick r:id="rId5" action="ppaction://hlinksldjump"/>
            <a:extLst>
              <a:ext uri="{FF2B5EF4-FFF2-40B4-BE49-F238E27FC236}">
                <a16:creationId xmlns:a16="http://schemas.microsoft.com/office/drawing/2014/main" id="{814305A8-1810-4840-A045-CCD81E07236A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5963" y="6470852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Abdalla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PR06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945B6E-89F0-EA45-A966-94C209EB16BF}"/>
              </a:ext>
            </a:extLst>
          </p:cNvPr>
          <p:cNvSpPr/>
          <p:nvPr/>
        </p:nvSpPr>
        <p:spPr>
          <a:xfrm>
            <a:off x="479425" y="1341438"/>
            <a:ext cx="11224895" cy="3306762"/>
          </a:xfrm>
          <a:prstGeom prst="rect">
            <a:avLst/>
          </a:prstGeom>
        </p:spPr>
        <p:txBody>
          <a:bodyPr wrap="square" lIns="0" tIns="0" rIns="0" bIns="0" numCol="2" spcCol="360000">
            <a:no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Секс-работники столкнулись с особыми проблемами после введения ограничительных мер во время пандемии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COVID-19.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Если секс-работники приводили клиентов домой, соседи заявляли о нарушении правила социальной дистанции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Если секс-работники посещали клиентов на дому, они подвергались угрозе насилия и эксплуатации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 момента начала пандемии погибло более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30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секс-работниц из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KESWA.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Рабочее время секс работниц часто шло в разрез с комендантским часом, что ставило их под угрозу более частых задержек, арестов и насилия со стороны полиции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6FDA25-D418-5748-AFD6-2A2AD8ACBE01}"/>
              </a:ext>
            </a:extLst>
          </p:cNvPr>
          <p:cNvSpPr/>
          <p:nvPr/>
        </p:nvSpPr>
        <p:spPr>
          <a:xfrm>
            <a:off x="479424" y="115889"/>
            <a:ext cx="11089183" cy="21676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Практическое применение и социальная наука</a:t>
            </a:r>
            <a:r>
              <a:rPr lang="en-US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Декриминализация и благополучие секс-работниц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Freeform 5">
            <a:hlinkClick r:id="rId4" action="ppaction://hlinksldjump"/>
            <a:extLst>
              <a:ext uri="{FF2B5EF4-FFF2-40B4-BE49-F238E27FC236}">
                <a16:creationId xmlns:a16="http://schemas.microsoft.com/office/drawing/2014/main" id="{6DA56F97-1D24-1B42-B630-CF0723385F2A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>
            <a:hlinkClick r:id="rId5" action="ppaction://hlinksldjump"/>
            <a:extLst>
              <a:ext uri="{FF2B5EF4-FFF2-40B4-BE49-F238E27FC236}">
                <a16:creationId xmlns:a16="http://schemas.microsoft.com/office/drawing/2014/main" id="{B6837D35-59E3-BB48-A3FA-B92AD8709195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2" name="Rectangle 11">
            <a:hlinkClick r:id="rId4" action="ppaction://hlinksldjump"/>
            <a:extLst>
              <a:ext uri="{FF2B5EF4-FFF2-40B4-BE49-F238E27FC236}">
                <a16:creationId xmlns:a16="http://schemas.microsoft.com/office/drawing/2014/main" id="{6535C05E-6F32-E04C-9111-A0B89D12437B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55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688013" y="6353272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Abdalla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PR06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341437"/>
            <a:ext cx="11304588" cy="4399605"/>
          </a:xfrm>
          <a:prstGeom prst="rect">
            <a:avLst/>
          </a:prstGeom>
        </p:spPr>
        <p:txBody>
          <a:bodyPr wrap="square" lIns="0" tIns="0" rIns="0" bIns="0" numCol="2" spcCol="360000">
            <a:no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Многие международные организации здравоохранения и защиты прав человека призывают к декриминализации коммерческого секса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Декриминализация означает отмену инкриминирующих законов, запрещающих коммерческий секс и связанную с этим деятельность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Также в этот процесс следует включить отмену непропорционально репрессивных законов по отношению к секс-работникам (например, закона, преследующего бродяжничество, гомосексуальность и ношение одежды противоположного пола - кроссдрессинг).</a:t>
            </a:r>
            <a:endParaRPr lang="en-GB" sz="20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Декриминализация способствуют защите секс-работников за счет снижения агрессии по отношению к ним и их работе, в том числе агрессии со стороны полиции, и повышает доступ к защитно-правовым, медицинским услугам и другим видам поддержки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endParaRPr lang="en-GB" sz="22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2E3F12-44AB-A14F-95BE-491019303B35}"/>
              </a:ext>
            </a:extLst>
          </p:cNvPr>
          <p:cNvSpPr/>
          <p:nvPr/>
        </p:nvSpPr>
        <p:spPr>
          <a:xfrm>
            <a:off x="479424" y="115889"/>
            <a:ext cx="11089183" cy="21676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Практическое применение и социальная наука 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Декриминализация и благополучие секс-работниц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Freeform 5">
            <a:hlinkClick r:id="rId4" action="ppaction://hlinksldjump"/>
            <a:extLst>
              <a:ext uri="{FF2B5EF4-FFF2-40B4-BE49-F238E27FC236}">
                <a16:creationId xmlns:a16="http://schemas.microsoft.com/office/drawing/2014/main" id="{4241EBF2-85DE-CF48-9E18-0DF8F477C2E6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hlinkClick r:id="rId5" action="ppaction://hlinksldjump"/>
            <a:extLst>
              <a:ext uri="{FF2B5EF4-FFF2-40B4-BE49-F238E27FC236}">
                <a16:creationId xmlns:a16="http://schemas.microsoft.com/office/drawing/2014/main" id="{379B7B9D-74D7-8F44-9354-37957D25AFC3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1" name="Rectangle 10">
            <a:hlinkClick r:id="rId4" action="ppaction://hlinksldjump"/>
            <a:extLst>
              <a:ext uri="{FF2B5EF4-FFF2-40B4-BE49-F238E27FC236}">
                <a16:creationId xmlns:a16="http://schemas.microsoft.com/office/drawing/2014/main" id="{ED11E632-C75A-F949-9A58-DC9267D36847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1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852008" y="6453188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Jones OAD0401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79425" y="1341439"/>
            <a:ext cx="6192838" cy="3624838"/>
          </a:xfrm>
          <a:prstGeom prst="rect">
            <a:avLst/>
          </a:prstGeom>
        </p:spPr>
        <p:txBody>
          <a:bodyPr wrap="square" lIns="0" tIns="0" rIns="0" bIns="0" numCol="1" spcCol="180000" anchor="t">
            <a:noAutofit/>
          </a:bodyPr>
          <a:lstStyle/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Является ли повышение выявляемости программ ВИЧ-тестирования ценным показателем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 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их эффективности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? </a:t>
            </a:r>
            <a:endParaRPr lang="en-US" sz="2000">
              <a:cs typeface="Times New Roman"/>
            </a:endParaRP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В этом исследовании проводится анализ в контексте повышения охвата тестированием женщин, обращающихся в Общенациональную программу поддержки секс-работниц Зимбабве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 </a:t>
            </a: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Между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2009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 и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2019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 гг.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,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было проведено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54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503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анализов на ВИЧ среди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39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462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женщин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</a:t>
            </a: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Число женщин, проходящих тестирование, постепенно увеличивается наряду с повышением числа пунктов тестирования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 </a:t>
            </a:r>
            <a:endParaRPr lang="en-GB" sz="2000">
              <a:latin typeface="Calibri Light"/>
              <a:cs typeface="Times New Roman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C70C2E-8C46-2C4A-BD59-347973433AE0}"/>
              </a:ext>
            </a:extLst>
          </p:cNvPr>
          <p:cNvSpPr/>
          <p:nvPr/>
        </p:nvSpPr>
        <p:spPr>
          <a:xfrm>
            <a:off x="479425" y="691641"/>
            <a:ext cx="7828832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>
                <a:latin typeface="Calibri "/>
                <a:cs typeface="Calibri Light"/>
              </a:rPr>
              <a:t>Выявляемость при тестировании на ВИЧ</a:t>
            </a:r>
            <a:endParaRPr lang="en-GB" sz="2000" b="1">
              <a:latin typeface="Calibri 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2FCFC4-0A3E-D94F-B7AE-3257DBAAEE87}"/>
              </a:ext>
            </a:extLst>
          </p:cNvPr>
          <p:cNvSpPr/>
          <p:nvPr/>
        </p:nvSpPr>
        <p:spPr>
          <a:xfrm>
            <a:off x="556234" y="123581"/>
            <a:ext cx="11079532" cy="21676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Практическое применение и социальная наука 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Выявляемость при тестировании на ВИЧ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tabLst>
                <a:tab pos="354013" algn="l"/>
              </a:tabLst>
            </a:pP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44699D-6528-C04C-96D6-D8D41FF07D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" r="2184" b="-59"/>
          <a:stretch/>
        </p:blipFill>
        <p:spPr>
          <a:xfrm>
            <a:off x="6851650" y="1412876"/>
            <a:ext cx="5344839" cy="41648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57C926-F962-DB4C-888F-5EEC5309FE29}"/>
              </a:ext>
            </a:extLst>
          </p:cNvPr>
          <p:cNvSpPr txBox="1"/>
          <p:nvPr/>
        </p:nvSpPr>
        <p:spPr>
          <a:xfrm>
            <a:off x="7967663" y="5575255"/>
            <a:ext cx="391031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>
                <a:ea typeface="+mn-lt"/>
                <a:cs typeface="+mn-lt"/>
              </a:rPr>
              <a:t>Leonie </a:t>
            </a:r>
            <a:r>
              <a:rPr lang="en-US" sz="1000" err="1">
                <a:ea typeface="+mn-lt"/>
                <a:cs typeface="+mn-lt"/>
              </a:rPr>
              <a:t>Broekstra</a:t>
            </a:r>
            <a:r>
              <a:rPr lang="en-US" sz="1000">
                <a:ea typeface="+mn-lt"/>
                <a:cs typeface="+mn-lt"/>
              </a:rPr>
              <a:t>/Shutterstock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13" name="Freeform 12">
            <a:hlinkClick r:id="rId5" action="ppaction://hlinksldjump"/>
            <a:extLst>
              <a:ext uri="{FF2B5EF4-FFF2-40B4-BE49-F238E27FC236}">
                <a16:creationId xmlns:a16="http://schemas.microsoft.com/office/drawing/2014/main" id="{9937B2CA-6C7F-FF43-A6C5-3D6C2B72C1BA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hlinkClick r:id="rId6" action="ppaction://hlinksldjump"/>
            <a:extLst>
              <a:ext uri="{FF2B5EF4-FFF2-40B4-BE49-F238E27FC236}">
                <a16:creationId xmlns:a16="http://schemas.microsoft.com/office/drawing/2014/main" id="{482B9DD9-BC5F-344C-A225-3A871B025302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7" name="Rectangle 16">
            <a:hlinkClick r:id="rId5" action="ppaction://hlinksldjump"/>
            <a:extLst>
              <a:ext uri="{FF2B5EF4-FFF2-40B4-BE49-F238E27FC236}">
                <a16:creationId xmlns:a16="http://schemas.microsoft.com/office/drawing/2014/main" id="{575F30CD-1A4D-804C-9349-BEE659EEB882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1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95B4C6-CAA2-6E42-A7CB-B0740CDC3F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5736777" y="1916153"/>
            <a:ext cx="6047235" cy="38893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9991" y="6391386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Jones OAD0401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83955" y="1344841"/>
            <a:ext cx="4927834" cy="4054474"/>
          </a:xfrm>
          <a:prstGeom prst="rect">
            <a:avLst/>
          </a:prstGeom>
        </p:spPr>
        <p:txBody>
          <a:bodyPr wrap="square" lIns="0" tIns="0" rIns="0" bIns="0" numCol="1" spcCol="180000" anchor="t">
            <a:noAutofit/>
          </a:bodyPr>
          <a:lstStyle/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+mn-lt"/>
                <a:cs typeface="+mn-lt"/>
              </a:rPr>
              <a:t>С течением времени частота тестирования на ВИЧ увеличилась</a:t>
            </a:r>
            <a:r>
              <a:rPr lang="en-US" sz="2000">
                <a:latin typeface="+mj-lt"/>
                <a:ea typeface="+mn-lt"/>
                <a:cs typeface="+mn-lt"/>
              </a:rPr>
              <a:t>.</a:t>
            </a:r>
            <a:endParaRPr lang="en-US" sz="2000">
              <a:latin typeface="+mj-lt"/>
              <a:ea typeface="+mn-lt"/>
              <a:cs typeface="Times New Roman"/>
            </a:endParaRP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+mn-lt"/>
                <a:cs typeface="+mn-lt"/>
              </a:rPr>
              <a:t>В то же время, уровень выявляемости этих программ </a:t>
            </a:r>
            <a:r>
              <a:rPr lang="en-US" sz="2000">
                <a:latin typeface="+mj-lt"/>
                <a:ea typeface="+mn-lt"/>
                <a:cs typeface="+mn-lt"/>
              </a:rPr>
              <a:t>(</a:t>
            </a:r>
            <a:r>
              <a:rPr lang="ru-RU" sz="2000">
                <a:latin typeface="+mj-lt"/>
                <a:ea typeface="+mn-lt"/>
                <a:cs typeface="+mn-lt"/>
              </a:rPr>
              <a:t>доля выявленных ВИЧ-инфицированных лиц</a:t>
            </a:r>
            <a:r>
              <a:rPr lang="en-US" sz="2000">
                <a:latin typeface="+mj-lt"/>
                <a:ea typeface="+mn-lt"/>
                <a:cs typeface="+mn-lt"/>
              </a:rPr>
              <a:t>) </a:t>
            </a:r>
            <a:r>
              <a:rPr lang="ru-RU" sz="2000">
                <a:latin typeface="+mj-lt"/>
                <a:ea typeface="+mn-lt"/>
                <a:cs typeface="+mn-lt"/>
              </a:rPr>
              <a:t>снизилась</a:t>
            </a:r>
            <a:r>
              <a:rPr lang="en-US" sz="2000">
                <a:latin typeface="+mj-lt"/>
                <a:ea typeface="+mn-lt"/>
                <a:cs typeface="+mn-lt"/>
              </a:rPr>
              <a:t>.</a:t>
            </a:r>
            <a:endParaRPr lang="en-US" sz="2000">
              <a:latin typeface="+mj-lt"/>
              <a:cs typeface="Times New Roman"/>
            </a:endParaRP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Уровень выявляемости тестирования составил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47.9%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за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2009-2013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 период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, 18.8%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 за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 2014-2016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 период и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 9.6%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 - за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2017-2019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 период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  </a:t>
            </a:r>
          </a:p>
          <a:p>
            <a:pPr marL="197485" lvl="1" indent="-197485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/>
              </a:rPr>
              <a:t>Проведение более частого тестирования может быть одной из причин снижения уровня выявляемости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/>
              </a:rPr>
              <a:t>. 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5F333C-43C3-6F49-BB96-D3A6A9F6C979}"/>
              </a:ext>
            </a:extLst>
          </p:cNvPr>
          <p:cNvSpPr/>
          <p:nvPr/>
        </p:nvSpPr>
        <p:spPr>
          <a:xfrm>
            <a:off x="5591175" y="1412876"/>
            <a:ext cx="6192838" cy="439261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8AEE97-FC94-9344-B9C7-6F6BD98B0DAB}"/>
              </a:ext>
            </a:extLst>
          </p:cNvPr>
          <p:cNvSpPr/>
          <p:nvPr/>
        </p:nvSpPr>
        <p:spPr>
          <a:xfrm>
            <a:off x="5591175" y="1556792"/>
            <a:ext cx="619283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Данные регистра ВИЧ-тестирования </a:t>
            </a:r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(n=54</a:t>
            </a:r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503 </a:t>
            </a:r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анализов</a:t>
            </a:r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; n= 39</a:t>
            </a:r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462 </a:t>
            </a:r>
            <a:r>
              <a:rPr lang="ru-RU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женщин</a:t>
            </a:r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FA13CA-253C-C248-A959-76992079D55F}"/>
              </a:ext>
            </a:extLst>
          </p:cNvPr>
          <p:cNvSpPr/>
          <p:nvPr/>
        </p:nvSpPr>
        <p:spPr>
          <a:xfrm>
            <a:off x="6672263" y="1949090"/>
            <a:ext cx="4176265" cy="144016"/>
          </a:xfrm>
          <a:prstGeom prst="rect">
            <a:avLst/>
          </a:prstGeom>
          <a:solidFill>
            <a:srgbClr val="EB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342FB9-0B0A-5F49-95DF-E0D0219325C2}"/>
              </a:ext>
            </a:extLst>
          </p:cNvPr>
          <p:cNvSpPr/>
          <p:nvPr/>
        </p:nvSpPr>
        <p:spPr>
          <a:xfrm>
            <a:off x="483954" y="147622"/>
            <a:ext cx="11079532" cy="21676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Практическое применение и социальная наука </a:t>
            </a:r>
            <a:r>
              <a:rPr lang="en-GB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Выявляемость при тестировании на ВИЧ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4" name="Freeform 13">
            <a:hlinkClick r:id="rId5" action="ppaction://hlinksldjump"/>
            <a:extLst>
              <a:ext uri="{FF2B5EF4-FFF2-40B4-BE49-F238E27FC236}">
                <a16:creationId xmlns:a16="http://schemas.microsoft.com/office/drawing/2014/main" id="{D60C83EF-96D8-6D4D-B844-D7D9BC3A54AA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TextBox 15">
            <a:hlinkClick r:id="rId6" action="ppaction://hlinksldjump"/>
            <a:extLst>
              <a:ext uri="{FF2B5EF4-FFF2-40B4-BE49-F238E27FC236}">
                <a16:creationId xmlns:a16="http://schemas.microsoft.com/office/drawing/2014/main" id="{A23EA296-B051-A84A-94C3-E28587C8DC0D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18" name="Rectangle 17">
            <a:hlinkClick r:id="rId5" action="ppaction://hlinksldjump"/>
            <a:extLst>
              <a:ext uri="{FF2B5EF4-FFF2-40B4-BE49-F238E27FC236}">
                <a16:creationId xmlns:a16="http://schemas.microsoft.com/office/drawing/2014/main" id="{65BE0A0F-8509-2E43-88A6-BC02E14963EF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48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DDEF678-FAFB-5446-9DEC-1790690C1C6A}"/>
              </a:ext>
            </a:extLst>
          </p:cNvPr>
          <p:cNvSpPr/>
          <p:nvPr/>
        </p:nvSpPr>
        <p:spPr>
          <a:xfrm>
            <a:off x="7181719" y="4861677"/>
            <a:ext cx="4602293" cy="297392"/>
          </a:xfrm>
          <a:prstGeom prst="rect">
            <a:avLst/>
          </a:prstGeom>
        </p:spPr>
        <p:txBody>
          <a:bodyPr wrap="square" lIns="0" tIns="0" rIns="0" bIns="46800" numCol="3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не знают</a:t>
            </a:r>
            <a:endParaRPr lang="en-GB" sz="12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знают, никогда не                   тестировались</a:t>
            </a:r>
            <a:endParaRPr lang="en-GB" sz="12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  прошли самотестирование</a:t>
            </a:r>
            <a:endParaRPr lang="en-GB" sz="12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0F45FC-87F5-2142-9607-997F4F53174B}"/>
              </a:ext>
            </a:extLst>
          </p:cNvPr>
          <p:cNvSpPr/>
          <p:nvPr/>
        </p:nvSpPr>
        <p:spPr>
          <a:xfrm>
            <a:off x="5799991" y="6453336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Van </a:t>
            </a: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Empel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 OAC0505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F0C51-CE2C-1746-B61F-D3CD4AC6503F}"/>
              </a:ext>
            </a:extLst>
          </p:cNvPr>
          <p:cNvSpPr/>
          <p:nvPr/>
        </p:nvSpPr>
        <p:spPr>
          <a:xfrm>
            <a:off x="483954" y="1344840"/>
            <a:ext cx="6188309" cy="3698432"/>
          </a:xfrm>
          <a:prstGeom prst="rect">
            <a:avLst/>
          </a:prstGeom>
        </p:spPr>
        <p:txBody>
          <a:bodyPr wrap="square" lIns="0" tIns="0" rIns="0" bIns="0" numCol="1" spcCol="180000">
            <a:noAutofit/>
          </a:bodyPr>
          <a:lstStyle/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Исследование проанализировало осведомленность населения и частоту использования наборов самотестирования на ВИЧ в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9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африканских странах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Когорта исследования состояла из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177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572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человек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(66.0%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женщин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средний возраст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29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лет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86.6%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не знали о возможности самотестирования на ВИЧ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11.7%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слышали об этом, но никогда этим не пользовались, и 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1.7% </a:t>
            </a: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прошли самотестирование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98000" lvl="1" indent="-198000" defTabSz="720000">
              <a:spcAft>
                <a:spcPts val="500"/>
              </a:spcAft>
              <a:buClr>
                <a:srgbClr val="E0001B"/>
              </a:buClr>
              <a:buSzPct val="70000"/>
              <a:buFont typeface="Lucida Grande" panose="020B0600040502020204" pitchFamily="34" charset="0"/>
              <a:buChar char="►"/>
            </a:pPr>
            <a:r>
              <a:rPr lang="ru-RU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Маргинальные группы населения были реже информированы и реже других использовали этот диагностический метод</a:t>
            </a:r>
            <a:r>
              <a:rPr lang="en-GB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9938" name="Picture 2">
            <a:extLst>
              <a:ext uri="{FF2B5EF4-FFF2-40B4-BE49-F238E27FC236}">
                <a16:creationId xmlns:a16="http://schemas.microsoft.com/office/drawing/2014/main" id="{2EDAE77D-2741-C14E-A454-72CD95BD70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" t="4030" r="24804"/>
          <a:stretch/>
        </p:blipFill>
        <p:spPr bwMode="auto">
          <a:xfrm>
            <a:off x="6960096" y="1496684"/>
            <a:ext cx="4736841" cy="325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E9F7540-1681-C446-8B45-2DF7242440D2}"/>
              </a:ext>
            </a:extLst>
          </p:cNvPr>
          <p:cNvSpPr/>
          <p:nvPr/>
        </p:nvSpPr>
        <p:spPr>
          <a:xfrm>
            <a:off x="6851649" y="1412876"/>
            <a:ext cx="4932363" cy="439261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7C8B42-5142-7842-AB2B-26752C3CA04A}"/>
              </a:ext>
            </a:extLst>
          </p:cNvPr>
          <p:cNvSpPr/>
          <p:nvPr/>
        </p:nvSpPr>
        <p:spPr>
          <a:xfrm>
            <a:off x="7032104" y="4861676"/>
            <a:ext cx="181596" cy="18159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43DA6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EA9EDF6-E34C-444E-A27C-A85DBAA31C43}"/>
              </a:ext>
            </a:extLst>
          </p:cNvPr>
          <p:cNvSpPr/>
          <p:nvPr/>
        </p:nvSpPr>
        <p:spPr>
          <a:xfrm>
            <a:off x="8476537" y="4894478"/>
            <a:ext cx="181596" cy="181596"/>
          </a:xfrm>
          <a:prstGeom prst="rect">
            <a:avLst/>
          </a:prstGeom>
          <a:solidFill>
            <a:srgbClr val="B3B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43DA6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A824A3-0700-284F-A8CD-0D2DDDC5F0EE}"/>
              </a:ext>
            </a:extLst>
          </p:cNvPr>
          <p:cNvSpPr/>
          <p:nvPr/>
        </p:nvSpPr>
        <p:spPr>
          <a:xfrm>
            <a:off x="10344472" y="4888473"/>
            <a:ext cx="181596" cy="1815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43DA6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AB4367-6D9D-0D4D-BF0A-CBE9735AFDAA}"/>
              </a:ext>
            </a:extLst>
          </p:cNvPr>
          <p:cNvSpPr/>
          <p:nvPr/>
        </p:nvSpPr>
        <p:spPr>
          <a:xfrm>
            <a:off x="483954" y="147622"/>
            <a:ext cx="11079532" cy="21676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/>
          <a:p>
            <a:pPr>
              <a:tabLst>
                <a:tab pos="354013" algn="l"/>
              </a:tabLst>
            </a:pPr>
            <a:r>
              <a:rPr lang="ru-RU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Практическое применение и социальная наука</a:t>
            </a:r>
            <a:r>
              <a:rPr lang="en-US" sz="1600" b="1">
                <a:solidFill>
                  <a:srgbClr val="D1222A"/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|  </a:t>
            </a:r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Самотестирование на ВИЧ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581450-186B-4E07-AB5D-64D7213D8F28}"/>
              </a:ext>
            </a:extLst>
          </p:cNvPr>
          <p:cNvSpPr/>
          <p:nvPr/>
        </p:nvSpPr>
        <p:spPr>
          <a:xfrm>
            <a:off x="589470" y="719355"/>
            <a:ext cx="6533432" cy="33855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ru-RU" sz="2200" b="1">
                <a:latin typeface="Calibri "/>
              </a:rPr>
              <a:t>Самотестирование на ВИЧ</a:t>
            </a:r>
            <a:endParaRPr lang="en-GB" sz="2200" b="1">
              <a:latin typeface="Calibri "/>
              <a:cs typeface="Calibri" panose="020F0502020204030204" pitchFamily="34" charset="0"/>
            </a:endParaRPr>
          </a:p>
        </p:txBody>
      </p:sp>
      <p:sp>
        <p:nvSpPr>
          <p:cNvPr id="15" name="Freeform 14">
            <a:hlinkClick r:id="rId5" action="ppaction://hlinksldjump"/>
            <a:extLst>
              <a:ext uri="{FF2B5EF4-FFF2-40B4-BE49-F238E27FC236}">
                <a16:creationId xmlns:a16="http://schemas.microsoft.com/office/drawing/2014/main" id="{FD31742E-C6FA-484A-A7DD-F92C710B6050}"/>
              </a:ext>
            </a:extLst>
          </p:cNvPr>
          <p:cNvSpPr/>
          <p:nvPr/>
        </p:nvSpPr>
        <p:spPr>
          <a:xfrm>
            <a:off x="479425" y="6021381"/>
            <a:ext cx="1295400" cy="119131"/>
          </a:xfrm>
          <a:custGeom>
            <a:avLst/>
            <a:gdLst>
              <a:gd name="connsiteX0" fmla="*/ 63500 w 1116013"/>
              <a:gd name="connsiteY0" fmla="*/ 0 h 127000"/>
              <a:gd name="connsiteX1" fmla="*/ 1050925 w 1116013"/>
              <a:gd name="connsiteY1" fmla="*/ 0 h 127000"/>
              <a:gd name="connsiteX2" fmla="*/ 1050925 w 1116013"/>
              <a:gd name="connsiteY2" fmla="*/ 321 h 127000"/>
              <a:gd name="connsiteX3" fmla="*/ 1052513 w 1116013"/>
              <a:gd name="connsiteY3" fmla="*/ 0 h 127000"/>
              <a:gd name="connsiteX4" fmla="*/ 1116013 w 1116013"/>
              <a:gd name="connsiteY4" fmla="*/ 63500 h 127000"/>
              <a:gd name="connsiteX5" fmla="*/ 1052513 w 1116013"/>
              <a:gd name="connsiteY5" fmla="*/ 127000 h 127000"/>
              <a:gd name="connsiteX6" fmla="*/ 1050925 w 1116013"/>
              <a:gd name="connsiteY6" fmla="*/ 126680 h 127000"/>
              <a:gd name="connsiteX7" fmla="*/ 1050925 w 1116013"/>
              <a:gd name="connsiteY7" fmla="*/ 127000 h 127000"/>
              <a:gd name="connsiteX8" fmla="*/ 63500 w 1116013"/>
              <a:gd name="connsiteY8" fmla="*/ 127000 h 127000"/>
              <a:gd name="connsiteX9" fmla="*/ 0 w 1116013"/>
              <a:gd name="connsiteY9" fmla="*/ 63500 h 127000"/>
              <a:gd name="connsiteX10" fmla="*/ 63500 w 1116013"/>
              <a:gd name="connsiteY10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013" h="127000">
                <a:moveTo>
                  <a:pt x="63500" y="0"/>
                </a:moveTo>
                <a:lnTo>
                  <a:pt x="1050925" y="0"/>
                </a:lnTo>
                <a:lnTo>
                  <a:pt x="1050925" y="321"/>
                </a:lnTo>
                <a:lnTo>
                  <a:pt x="1052513" y="0"/>
                </a:lnTo>
                <a:cubicBezTo>
                  <a:pt x="1087583" y="0"/>
                  <a:pt x="1116013" y="28430"/>
                  <a:pt x="1116013" y="63500"/>
                </a:cubicBezTo>
                <a:cubicBezTo>
                  <a:pt x="1116013" y="98570"/>
                  <a:pt x="1087583" y="127000"/>
                  <a:pt x="1052513" y="127000"/>
                </a:cubicBezTo>
                <a:lnTo>
                  <a:pt x="1050925" y="126680"/>
                </a:lnTo>
                <a:lnTo>
                  <a:pt x="1050925" y="127000"/>
                </a:lnTo>
                <a:lnTo>
                  <a:pt x="63500" y="127000"/>
                </a:lnTo>
                <a:cubicBezTo>
                  <a:pt x="28430" y="127000"/>
                  <a:pt x="0" y="98570"/>
                  <a:pt x="0" y="63500"/>
                </a:cubicBez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E0001B"/>
          </a:solidFill>
          <a:ln>
            <a:solidFill>
              <a:srgbClr val="E0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TextBox 20">
            <a:hlinkClick r:id="rId6" action="ppaction://hlinksldjump"/>
            <a:extLst>
              <a:ext uri="{FF2B5EF4-FFF2-40B4-BE49-F238E27FC236}">
                <a16:creationId xmlns:a16="http://schemas.microsoft.com/office/drawing/2014/main" id="{FC21BA1E-000F-DB4F-8193-A0BCB53307BF}"/>
              </a:ext>
            </a:extLst>
          </p:cNvPr>
          <p:cNvSpPr txBox="1"/>
          <p:nvPr/>
        </p:nvSpPr>
        <p:spPr>
          <a:xfrm>
            <a:off x="523165" y="5970995"/>
            <a:ext cx="1205551" cy="21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">
                <a:solidFill>
                  <a:schemeClr val="bg1"/>
                </a:solidFill>
                <a:latin typeface="+mj-lt"/>
              </a:rPr>
              <a:t>Начало раздела</a:t>
            </a:r>
          </a:p>
        </p:txBody>
      </p:sp>
      <p:sp>
        <p:nvSpPr>
          <p:cNvPr id="22" name="Rectangle 21">
            <a:hlinkClick r:id="rId5" action="ppaction://hlinksldjump"/>
            <a:extLst>
              <a:ext uri="{FF2B5EF4-FFF2-40B4-BE49-F238E27FC236}">
                <a16:creationId xmlns:a16="http://schemas.microsoft.com/office/drawing/2014/main" id="{4553D8C9-0838-B84C-9A2A-C057564FE7C3}"/>
              </a:ext>
            </a:extLst>
          </p:cNvPr>
          <p:cNvSpPr/>
          <p:nvPr/>
        </p:nvSpPr>
        <p:spPr>
          <a:xfrm>
            <a:off x="366765" y="6021381"/>
            <a:ext cx="1582615" cy="14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04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09A168-1B31-D648-89F8-66F24DE980A5}"/>
              </a:ext>
            </a:extLst>
          </p:cNvPr>
          <p:cNvSpPr/>
          <p:nvPr/>
        </p:nvSpPr>
        <p:spPr>
          <a:xfrm>
            <a:off x="-161365" y="-1"/>
            <a:ext cx="12720918" cy="6140355"/>
          </a:xfrm>
          <a:prstGeom prst="rect">
            <a:avLst/>
          </a:prstGeom>
          <a:solidFill>
            <a:srgbClr val="D9222A"/>
          </a:solidFill>
          <a:ln>
            <a:solidFill>
              <a:srgbClr val="D922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E0001B"/>
                </a:solidFill>
              </a:rPr>
              <a:t> 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4CA4A4D-907A-CC4B-A12E-12C8390D2400}"/>
              </a:ext>
            </a:extLst>
          </p:cNvPr>
          <p:cNvSpPr txBox="1">
            <a:spLocks/>
          </p:cNvSpPr>
          <p:nvPr/>
        </p:nvSpPr>
        <p:spPr>
          <a:xfrm>
            <a:off x="1694070" y="470922"/>
            <a:ext cx="6907999" cy="354974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D4327F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defRPr>
            </a:lvl1pPr>
          </a:lstStyle>
          <a:p>
            <a:pPr algn="l" fontAlgn="t">
              <a:spcAft>
                <a:spcPts val="75"/>
              </a:spcAft>
            </a:pPr>
            <a:r>
              <a:rPr lang="ru-RU" sz="920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Спасибо</a:t>
            </a:r>
            <a:endParaRPr lang="en-US" sz="9200">
              <a:solidFill>
                <a:schemeClr val="bg1"/>
              </a:solidFill>
              <a:ea typeface="Verdan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DB5BAC-4295-8B43-9D7C-355491E8CF66}"/>
              </a:ext>
            </a:extLst>
          </p:cNvPr>
          <p:cNvSpPr/>
          <p:nvPr/>
        </p:nvSpPr>
        <p:spPr>
          <a:xfrm>
            <a:off x="407988" y="6178308"/>
            <a:ext cx="11784012" cy="75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D19206-B4C8-1740-BA52-2CAEAA7BFB72}"/>
              </a:ext>
            </a:extLst>
          </p:cNvPr>
          <p:cNvSpPr txBox="1"/>
          <p:nvPr/>
        </p:nvSpPr>
        <p:spPr>
          <a:xfrm>
            <a:off x="5953539" y="4522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A2E3FCB-B0BD-B646-B733-9813DA34961E}"/>
              </a:ext>
            </a:extLst>
          </p:cNvPr>
          <p:cNvCxnSpPr>
            <a:cxnSpLocks/>
          </p:cNvCxnSpPr>
          <p:nvPr/>
        </p:nvCxnSpPr>
        <p:spPr>
          <a:xfrm flipH="1">
            <a:off x="6851650" y="-511277"/>
            <a:ext cx="2557464" cy="676549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ubtitle 2">
            <a:extLst>
              <a:ext uri="{FF2B5EF4-FFF2-40B4-BE49-F238E27FC236}">
                <a16:creationId xmlns:a16="http://schemas.microsoft.com/office/drawing/2014/main" id="{4BD708F7-BCF7-984C-82EE-FA24D2EE747F}"/>
              </a:ext>
            </a:extLst>
          </p:cNvPr>
          <p:cNvSpPr txBox="1">
            <a:spLocks/>
          </p:cNvSpPr>
          <p:nvPr/>
        </p:nvSpPr>
        <p:spPr>
          <a:xfrm>
            <a:off x="1774825" y="1895566"/>
            <a:ext cx="5819155" cy="95509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t">
              <a:spcAft>
                <a:spcPts val="75"/>
              </a:spcAft>
              <a:buNone/>
            </a:pPr>
            <a:r>
              <a:rPr lang="ru-RU" sz="2000" dirty="0">
                <a:solidFill>
                  <a:schemeClr val="bg1"/>
                </a:solidFill>
                <a:latin typeface="+mj-lt"/>
                <a:ea typeface="Verdana"/>
                <a:cs typeface="Calibri"/>
              </a:rPr>
              <a:t>Издатели: </a:t>
            </a:r>
            <a:r>
              <a:rPr lang="en-US" sz="2000" b="1" dirty="0">
                <a:solidFill>
                  <a:schemeClr val="bg1"/>
                </a:solidFill>
                <a:ea typeface="Verdana"/>
                <a:cs typeface="Calibri"/>
              </a:rPr>
              <a:t>NAM </a:t>
            </a:r>
            <a:r>
              <a:rPr lang="en-US" sz="2000" b="1" dirty="0" err="1">
                <a:solidFill>
                  <a:schemeClr val="bg1"/>
                </a:solidFill>
                <a:ea typeface="Verdana"/>
                <a:cs typeface="Calibri"/>
              </a:rPr>
              <a:t>aidsmap</a:t>
            </a:r>
            <a:r>
              <a:rPr lang="en-US" sz="2000" dirty="0">
                <a:latin typeface="+mj-lt"/>
                <a:ea typeface="Verdana" panose="020B0604030504040204" pitchFamily="34" charset="0"/>
              </a:rPr>
              <a:t/>
            </a:r>
            <a:br>
              <a:rPr lang="en-US" sz="2000" dirty="0">
                <a:latin typeface="+mj-lt"/>
                <a:ea typeface="Verdana" panose="020B060403050404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+mj-lt"/>
                <a:ea typeface="Verdana"/>
              </a:rPr>
              <a:t>Последние новости по ВИЧ-профилактике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Verdana"/>
              </a:rPr>
              <a:t>, </a:t>
            </a:r>
            <a:r>
              <a:rPr lang="ru-RU" sz="2000" dirty="0">
                <a:solidFill>
                  <a:schemeClr val="bg1"/>
                </a:solidFill>
                <a:latin typeface="+mj-lt"/>
                <a:ea typeface="Verdana"/>
              </a:rPr>
              <a:t>лечению и методам излечения - на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Verdana"/>
              </a:rPr>
              <a:t> </a:t>
            </a:r>
            <a:r>
              <a:rPr lang="en-US" sz="2000" b="1" dirty="0">
                <a:solidFill>
                  <a:schemeClr val="bg1"/>
                </a:solidFill>
                <a:ea typeface="Verdana"/>
              </a:rPr>
              <a:t>www.aidsmap.com</a:t>
            </a:r>
            <a:endParaRPr lang="en-US" sz="2000" b="1" dirty="0">
              <a:solidFill>
                <a:schemeClr val="bg1"/>
              </a:solidFill>
              <a:ea typeface="Verdana"/>
              <a:cs typeface="Calibri Light"/>
            </a:endParaRPr>
          </a:p>
          <a:p>
            <a:pPr marL="0" indent="0">
              <a:spcAft>
                <a:spcPts val="75"/>
              </a:spcAft>
              <a:buNone/>
            </a:pPr>
            <a:endParaRPr lang="en-US" sz="2000" dirty="0">
              <a:solidFill>
                <a:schemeClr val="bg1"/>
              </a:solidFill>
              <a:latin typeface="+mj-lt"/>
              <a:ea typeface="Verdana"/>
              <a:cs typeface="Calibri Light"/>
            </a:endParaRPr>
          </a:p>
          <a:p>
            <a:pPr marL="0" indent="0" fontAlgn="t">
              <a:spcAft>
                <a:spcPts val="75"/>
              </a:spcAft>
              <a:buNone/>
            </a:pPr>
            <a:r>
              <a:rPr lang="ru-RU" sz="2000" dirty="0">
                <a:solidFill>
                  <a:schemeClr val="bg1"/>
                </a:solidFill>
                <a:latin typeface="+mj-lt"/>
                <a:ea typeface="Verdana"/>
              </a:rPr>
              <a:t>и</a:t>
            </a:r>
            <a:r>
              <a:rPr lang="ru-RU" sz="2000" b="1" dirty="0">
                <a:solidFill>
                  <a:schemeClr val="bg1"/>
                </a:solidFill>
                <a:ea typeface="Verdana"/>
                <a:cs typeface="Calibri"/>
              </a:rPr>
              <a:t> </a:t>
            </a:r>
            <a:r>
              <a:rPr lang="en-GB" sz="2000" b="1" dirty="0" smtClean="0">
                <a:solidFill>
                  <a:schemeClr val="bg1"/>
                </a:solidFill>
                <a:ea typeface="Verdana"/>
                <a:cs typeface="Calibri"/>
              </a:rPr>
              <a:t>IAS – the International AIDS Society</a:t>
            </a:r>
            <a:r>
              <a:rPr lang="ru-RU" sz="2000" b="1" dirty="0" smtClean="0">
                <a:solidFill>
                  <a:schemeClr val="bg1"/>
                </a:solidFill>
                <a:ea typeface="Verdana"/>
                <a:cs typeface="Calibri"/>
              </a:rPr>
              <a:t>,</a:t>
            </a:r>
            <a:r>
              <a:rPr lang="en-US" sz="2000" dirty="0">
                <a:latin typeface="+mj-lt"/>
                <a:ea typeface="Verdana" panose="020B0604030504040204" pitchFamily="34" charset="0"/>
              </a:rPr>
              <a:t/>
            </a:r>
            <a:br>
              <a:rPr lang="en-US" sz="2000" dirty="0">
                <a:latin typeface="+mj-lt"/>
                <a:ea typeface="Verdana" panose="020B060403050404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+mj-lt"/>
                <a:ea typeface="Verdana"/>
              </a:rPr>
              <a:t>возглавляющее массовые акции на всех фронтах глобального ВИЧ-движения за счет своей кадровой политики, научного авторитета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Verdana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+mj-lt"/>
                <a:ea typeface="Verdana"/>
              </a:rPr>
              <a:t>и объединенных усилий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Verdana"/>
              </a:rPr>
              <a:t>. </a:t>
            </a:r>
            <a:r>
              <a:rPr lang="en-US" sz="2000" b="1" dirty="0">
                <a:solidFill>
                  <a:schemeClr val="bg1"/>
                </a:solidFill>
                <a:ea typeface="Verdana"/>
              </a:rPr>
              <a:t>www.iasociety.org</a:t>
            </a:r>
            <a:endParaRPr lang="en-US" sz="2000" b="1" dirty="0">
              <a:solidFill>
                <a:schemeClr val="bg1"/>
              </a:solidFill>
              <a:ea typeface="Verdana" panose="020B0604030504040204" pitchFamily="34" charset="0"/>
              <a:cs typeface="Calibri Light" panose="020F0302020204030204"/>
            </a:endParaRPr>
          </a:p>
          <a:p>
            <a:pPr marL="0" indent="0" fontAlgn="t">
              <a:spcAft>
                <a:spcPts val="75"/>
              </a:spcAft>
              <a:buNone/>
            </a:pPr>
            <a:endParaRPr lang="en-US" sz="2000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Calibri Light" panose="020F03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AD29DB-9B80-474B-8A00-F7D3BCAD5C3C}"/>
              </a:ext>
            </a:extLst>
          </p:cNvPr>
          <p:cNvSpPr/>
          <p:nvPr/>
        </p:nvSpPr>
        <p:spPr>
          <a:xfrm>
            <a:off x="1780184" y="5686096"/>
            <a:ext cx="5071466" cy="238783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>
              <a:lnSpc>
                <a:spcPct val="75000"/>
              </a:lnSpc>
            </a:pPr>
            <a:r>
              <a:rPr lang="ru-RU" sz="1200">
                <a:solidFill>
                  <a:schemeClr val="bg1"/>
                </a:solidFill>
                <a:latin typeface="+mj-lt"/>
              </a:rPr>
              <a:t>Иллюстрации в этом издании используются только с демонстративной целью</a:t>
            </a:r>
            <a:r>
              <a:rPr lang="en-GB" sz="1200">
                <a:solidFill>
                  <a:schemeClr val="bg1"/>
                </a:solidFill>
                <a:latin typeface="+mj-lt"/>
              </a:rPr>
              <a:t>.	 </a:t>
            </a:r>
            <a:r>
              <a:rPr lang="az-Cyrl-AZ" sz="1200">
                <a:solidFill>
                  <a:schemeClr val="bg1"/>
                </a:solidFill>
                <a:latin typeface="+mj-lt"/>
              </a:rPr>
              <a:t>Переводчик: Станислав Казикин</a:t>
            </a:r>
            <a:endParaRPr lang="en-GB" sz="12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0421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uiExpand="1" build="p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5EDE6D0612C64CB9F8283FF3271666" ma:contentTypeVersion="13" ma:contentTypeDescription="Create a new document." ma:contentTypeScope="" ma:versionID="a0b9f2ddb0a1b7be269965b48ac2469d">
  <xsd:schema xmlns:xsd="http://www.w3.org/2001/XMLSchema" xmlns:xs="http://www.w3.org/2001/XMLSchema" xmlns:p="http://schemas.microsoft.com/office/2006/metadata/properties" xmlns:ns2="c6708228-3134-4f0f-9cd4-3a67504baed0" xmlns:ns3="ec91a7a0-7ee0-4c9c-ab91-0094feb1c202" targetNamespace="http://schemas.microsoft.com/office/2006/metadata/properties" ma:root="true" ma:fieldsID="b944063d5142d041cf6e7568189d059f" ns2:_="" ns3:_="">
    <xsd:import namespace="c6708228-3134-4f0f-9cd4-3a67504baed0"/>
    <xsd:import namespace="ec91a7a0-7ee0-4c9c-ab91-0094feb1c2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Tag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708228-3134-4f0f-9cd4-3a67504bae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91a7a0-7ee0-4c9c-ab91-0094feb1c20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C66CE37-1DC8-4D11-B31C-11E8A7E68D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EC6A877-B7B0-4DCD-8576-BBF7CF6370BD}">
  <ds:schemaRefs>
    <ds:schemaRef ds:uri="http://schemas.microsoft.com/office/infopath/2007/PartnerControls"/>
    <ds:schemaRef ds:uri="http://purl.org/dc/terms/"/>
    <ds:schemaRef ds:uri="ec91a7a0-7ee0-4c9c-ab91-0094feb1c202"/>
    <ds:schemaRef ds:uri="http://schemas.microsoft.com/office/2006/documentManagement/types"/>
    <ds:schemaRef ds:uri="c6708228-3134-4f0f-9cd4-3a67504baed0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890B6B4-C649-4EC4-8861-911A7E879F35}">
  <ds:schemaRefs>
    <ds:schemaRef ds:uri="c6708228-3134-4f0f-9cd4-3a67504baed0"/>
    <ds:schemaRef ds:uri="ec91a7a0-7ee0-4c9c-ab91-0094feb1c20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{BE52680B-EEFB-274F-A421-5565C71AA300}tf10001071</Template>
  <TotalTime>21</TotalTime>
  <Words>7590</Words>
  <Application>Microsoft Office PowerPoint</Application>
  <PresentationFormat>Widescreen</PresentationFormat>
  <Paragraphs>1365</Paragraphs>
  <Slides>98</Slides>
  <Notes>97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98</vt:i4>
      </vt:variant>
    </vt:vector>
  </HeadingPairs>
  <TitlesOfParts>
    <vt:vector size="111" baseType="lpstr">
      <vt:lpstr>Arial</vt:lpstr>
      <vt:lpstr>Calibri</vt:lpstr>
      <vt:lpstr>Calibri </vt:lpstr>
      <vt:lpstr>Calibri Light</vt:lpstr>
      <vt:lpstr>Courier New</vt:lpstr>
      <vt:lpstr>Lucida Grande</vt:lpstr>
      <vt:lpstr>Lucida Grande,Sans-Serif</vt:lpstr>
      <vt:lpstr>Segoe UI</vt:lpstr>
      <vt:lpstr>Tahoma</vt:lpstr>
      <vt:lpstr>Times New Roman</vt:lpstr>
      <vt:lpstr>Verdana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IAS knowledge toolkit</dc:title>
  <dc:creator>Beth Tunnicliffe</dc:creator>
  <cp:lastModifiedBy>Radka Serakova</cp:lastModifiedBy>
  <cp:revision>6</cp:revision>
  <dcterms:created xsi:type="dcterms:W3CDTF">2021-07-06T14:49:29Z</dcterms:created>
  <dcterms:modified xsi:type="dcterms:W3CDTF">2021-10-27T14:54:32Z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0x010100C95EDE6D0612C64CB9F8283FF3271666</vt:lpwstr>
  </property>
</Properties>
</file>